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936" r:id="rId5"/>
    <p:sldMasterId id="2147483956" r:id="rId6"/>
  </p:sldMasterIdLst>
  <p:notesMasterIdLst>
    <p:notesMasterId r:id="rId15"/>
  </p:notesMasterIdLst>
  <p:handoutMasterIdLst>
    <p:handoutMasterId r:id="rId16"/>
  </p:handoutMasterIdLst>
  <p:sldIdLst>
    <p:sldId id="256" r:id="rId7"/>
    <p:sldId id="257" r:id="rId8"/>
    <p:sldId id="266" r:id="rId9"/>
    <p:sldId id="263" r:id="rId10"/>
    <p:sldId id="262" r:id="rId11"/>
    <p:sldId id="264" r:id="rId12"/>
    <p:sldId id="265" r:id="rId13"/>
    <p:sldId id="268" r:id="rId1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D361F"/>
    <a:srgbClr val="E8E0D2"/>
    <a:srgbClr val="FDF9F3"/>
    <a:srgbClr val="0A3C23"/>
    <a:srgbClr val="0C263A"/>
    <a:srgbClr val="E8E1D3"/>
    <a:srgbClr val="96CD7D"/>
    <a:srgbClr val="32643C"/>
    <a:srgbClr val="FFCD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35"/>
    <p:restoredTop sz="94658"/>
  </p:normalViewPr>
  <p:slideViewPr>
    <p:cSldViewPr snapToGrid="0">
      <p:cViewPr varScale="1">
        <p:scale>
          <a:sx n="64" d="100"/>
          <a:sy n="64" d="100"/>
        </p:scale>
        <p:origin x="12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75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6F5DC83C-0A6F-B624-24E3-5824E32752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F17ECD04-440C-B657-CDC8-5D2C5B044B0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B0289-B012-A244-BE79-CF3AB174702E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EAA01E23-8E4B-C2AD-0C91-5DC40AD72E2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1E576E9-E3F4-2225-9C2E-C28EC47F8C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6C9CE4-8A1A-D14E-A2B0-BF7225C9263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3448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FF2F4C-4BCA-1D41-B64F-07BF9E1961C7}" type="datetimeFigureOut">
              <a:rPr lang="da-DK" smtClean="0"/>
              <a:t>22-10-2026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10380-E258-014C-B71C-75F033AB1D2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52339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- mange sommerfu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 descr="Et billede, der indeholder sommerfugl, silhuet&#10;&#10;AI-genereret indhold kan være ukorrekt.">
            <a:extLst>
              <a:ext uri="{FF2B5EF4-FFF2-40B4-BE49-F238E27FC236}">
                <a16:creationId xmlns:a16="http://schemas.microsoft.com/office/drawing/2014/main" id="{06509C7E-2890-5B22-14A2-4B5854359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9243205">
            <a:off x="5817754" y="181409"/>
            <a:ext cx="2715407" cy="1411120"/>
          </a:xfrm>
          <a:prstGeom prst="rect">
            <a:avLst/>
          </a:prstGeom>
        </p:spPr>
      </p:pic>
      <p:pic>
        <p:nvPicPr>
          <p:cNvPr id="16" name="Billede 15" descr="Et billede, der indeholder sommerfugl, kreativitet&#10;&#10;AI-genereret indhold kan være ukorrekt.">
            <a:extLst>
              <a:ext uri="{FF2B5EF4-FFF2-40B4-BE49-F238E27FC236}">
                <a16:creationId xmlns:a16="http://schemas.microsoft.com/office/drawing/2014/main" id="{77C85B22-1F7D-CF82-20F8-2CADAE1554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215684">
            <a:off x="8015005" y="4076921"/>
            <a:ext cx="1965707" cy="1133597"/>
          </a:xfrm>
          <a:prstGeom prst="rect">
            <a:avLst/>
          </a:prstGeom>
        </p:spPr>
      </p:pic>
      <p:pic>
        <p:nvPicPr>
          <p:cNvPr id="18" name="Billede 17" descr="Et billede, der indeholder sommerfugl, silhuet&#10;&#10;AI-genereret indhold kan være ukorrekt.">
            <a:extLst>
              <a:ext uri="{FF2B5EF4-FFF2-40B4-BE49-F238E27FC236}">
                <a16:creationId xmlns:a16="http://schemas.microsoft.com/office/drawing/2014/main" id="{01F691EF-1701-7AB7-B862-4C4B9DFE57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8140019">
            <a:off x="9995684" y="277653"/>
            <a:ext cx="2393010" cy="1270853"/>
          </a:xfrm>
          <a:prstGeom prst="rect">
            <a:avLst/>
          </a:prstGeom>
        </p:spPr>
      </p:pic>
      <p:pic>
        <p:nvPicPr>
          <p:cNvPr id="20" name="Billede 19" descr="Et billede, der indeholder silhuet, kunst&#10;&#10;AI-genereret indhold kan være ukorrekt.">
            <a:extLst>
              <a:ext uri="{FF2B5EF4-FFF2-40B4-BE49-F238E27FC236}">
                <a16:creationId xmlns:a16="http://schemas.microsoft.com/office/drawing/2014/main" id="{F4636F08-BEA0-4DEA-2E46-1FB4A6E821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701875">
            <a:off x="7867731" y="2102534"/>
            <a:ext cx="1985863" cy="1011393"/>
          </a:xfrm>
          <a:prstGeom prst="rect">
            <a:avLst/>
          </a:prstGeom>
        </p:spPr>
      </p:pic>
      <p:pic>
        <p:nvPicPr>
          <p:cNvPr id="22" name="Billede 21" descr="Et billede, der indeholder sommerfugl, kunst&#10;&#10;AI-genereret indhold kan være ukorrekt.">
            <a:extLst>
              <a:ext uri="{FF2B5EF4-FFF2-40B4-BE49-F238E27FC236}">
                <a16:creationId xmlns:a16="http://schemas.microsoft.com/office/drawing/2014/main" id="{47750B69-44ED-191B-3D89-B8ECB225797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20446327">
            <a:off x="10548982" y="3184208"/>
            <a:ext cx="2358015" cy="1561123"/>
          </a:xfrm>
          <a:prstGeom prst="rect">
            <a:avLst/>
          </a:prstGeom>
        </p:spPr>
      </p:pic>
      <p:pic>
        <p:nvPicPr>
          <p:cNvPr id="24" name="Billede 23" descr="Et billede, der indeholder sommerfugl&#10;&#10;AI-genereret indhold kan være ukorrekt.">
            <a:extLst>
              <a:ext uri="{FF2B5EF4-FFF2-40B4-BE49-F238E27FC236}">
                <a16:creationId xmlns:a16="http://schemas.microsoft.com/office/drawing/2014/main" id="{CAB8B680-42D7-B2FF-9CCF-C431C247FC5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20302895">
            <a:off x="8751282" y="5460201"/>
            <a:ext cx="2546303" cy="1546982"/>
          </a:xfrm>
          <a:prstGeom prst="rect">
            <a:avLst/>
          </a:prstGeom>
        </p:spPr>
      </p:pic>
      <p:sp>
        <p:nvSpPr>
          <p:cNvPr id="5" name="Undertitel 2">
            <a:extLst>
              <a:ext uri="{FF2B5EF4-FFF2-40B4-BE49-F238E27FC236}">
                <a16:creationId xmlns:a16="http://schemas.microsoft.com/office/drawing/2014/main" id="{E292BA86-8207-3566-4EBD-C8587559AC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500" b="0" i="0"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5148FB6-4D72-7413-341E-2F0D38529B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317" y="1641231"/>
            <a:ext cx="7573107" cy="2425577"/>
          </a:xfrm>
        </p:spPr>
        <p:txBody>
          <a:bodyPr anchor="b">
            <a:noAutofit/>
          </a:bodyPr>
          <a:lstStyle>
            <a:lvl1pPr algn="l">
              <a:defRPr sz="5000" b="0" i="0">
                <a:latin typeface="Sommerfugl Sans Medium" pitchFamily="2" charset="77"/>
              </a:defRPr>
            </a:lvl1pPr>
          </a:lstStyle>
          <a:p>
            <a:r>
              <a:rPr lang="da-DK" dirty="0"/>
              <a:t>Indsæt tekst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D398D04D-801A-A99C-FAC4-48E5584B5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11" name="Pladsholder til dato 3">
            <a:extLst>
              <a:ext uri="{FF2B5EF4-FFF2-40B4-BE49-F238E27FC236}">
                <a16:creationId xmlns:a16="http://schemas.microsoft.com/office/drawing/2014/main" id="{AD913549-4AF2-D2B6-E4B6-1C3FD5B23B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4981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- Stor sommerfug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9B7B17-69EB-4517-0E09-A818A8B6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t>‹nr.›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008990D-E1A2-ADD8-085B-EF26A832A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9240774" flipH="1" flipV="1">
            <a:off x="6794428" y="-285116"/>
            <a:ext cx="7521129" cy="4337338"/>
          </a:xfrm>
          <a:prstGeom prst="rect">
            <a:avLst/>
          </a:prstGeom>
        </p:spPr>
      </p:pic>
      <p:sp>
        <p:nvSpPr>
          <p:cNvPr id="2" name="Undertitel 2">
            <a:extLst>
              <a:ext uri="{FF2B5EF4-FFF2-40B4-BE49-F238E27FC236}">
                <a16:creationId xmlns:a16="http://schemas.microsoft.com/office/drawing/2014/main" id="{43003653-4951-2C23-F8C5-B7C9480EC1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500" b="0" i="0"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588CE69-E75F-195D-E310-13F6C08682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317" y="1641231"/>
            <a:ext cx="7573107" cy="2425577"/>
          </a:xfrm>
        </p:spPr>
        <p:txBody>
          <a:bodyPr anchor="b">
            <a:noAutofit/>
          </a:bodyPr>
          <a:lstStyle>
            <a:lvl1pPr algn="l">
              <a:defRPr sz="5000" b="0" i="0">
                <a:latin typeface="Sommerfugl Sans Medium" pitchFamily="2" charset="77"/>
              </a:defRPr>
            </a:lvl1pPr>
          </a:lstStyle>
          <a:p>
            <a:r>
              <a:rPr lang="da-DK" dirty="0"/>
              <a:t>Indsæt tekst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A61A05-2864-2684-72D0-E976A698C3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344356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68802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sommerfugl, kreativitet&#10;&#10;AI-genereret indhold kan være ukorrekt.">
            <a:extLst>
              <a:ext uri="{FF2B5EF4-FFF2-40B4-BE49-F238E27FC236}">
                <a16:creationId xmlns:a16="http://schemas.microsoft.com/office/drawing/2014/main" id="{E7E9822C-B792-FF53-53C8-D77A48FAD2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297966">
            <a:off x="7897233" y="2922784"/>
            <a:ext cx="6634038" cy="3825763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F2D4A31C-A7F3-C5CD-825E-2916BDD9DC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24F37FE6-D9B4-D84B-3153-3FE868F5C26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9" name="Pladsholder til slidenummer 5">
            <a:extLst>
              <a:ext uri="{FF2B5EF4-FFF2-40B4-BE49-F238E27FC236}">
                <a16:creationId xmlns:a16="http://schemas.microsoft.com/office/drawing/2014/main" id="{29401D6B-8D80-72A3-19D5-F39FC84720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Pladsholder til dato 3">
            <a:extLst>
              <a:ext uri="{FF2B5EF4-FFF2-40B4-BE49-F238E27FC236}">
                <a16:creationId xmlns:a16="http://schemas.microsoft.com/office/drawing/2014/main" id="{87BD6FCD-B52B-796B-7238-49EB036B50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4132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20064331">
            <a:off x="5676317" y="1278775"/>
            <a:ext cx="7360275" cy="5166460"/>
          </a:xfrm>
          <a:prstGeom prst="rect">
            <a:avLst/>
          </a:prstGeom>
        </p:spPr>
      </p:pic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104D21-25C6-C11E-6831-31EFAE473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B4F8EBB-96A1-6F70-8288-B4910E703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33E2C8-235A-A64A-7882-6A75908E92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7" name="Pladsholder til slidenummer 5">
            <a:extLst>
              <a:ext uri="{FF2B5EF4-FFF2-40B4-BE49-F238E27FC236}">
                <a16:creationId xmlns:a16="http://schemas.microsoft.com/office/drawing/2014/main" id="{85BD0180-831F-78D4-015D-29FC65269403}"/>
              </a:ext>
            </a:extLst>
          </p:cNvPr>
          <p:cNvSpPr txBox="1">
            <a:spLocks/>
          </p:cNvSpPr>
          <p:nvPr userDrawn="1"/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solidFill>
                  <a:srgbClr val="0A3C23"/>
                </a:solidFill>
                <a:latin typeface="Sommerfugl San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8ACFA34-903B-1FBF-BA11-E125A10723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5422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201560" flipH="1">
            <a:off x="6691552" y="1273134"/>
            <a:ext cx="6261839" cy="5749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DC9DE0FE-ECFF-E1A8-26B0-8885D97D2B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52FBA09C-CBF2-76FA-74E1-BE7758B10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EDAC7785-0745-8124-A5C0-8A5EFC6BB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43877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8676274">
            <a:off x="7205955" y="894994"/>
            <a:ext cx="5545324" cy="56908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72529FCB-4BF1-1E95-77BC-4ECBD0A2BE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24088CD1-8F48-31E9-28B5-649135EEC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9C308A7E-F58E-8A5C-3C23-904288177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52858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8453635" flipH="1">
            <a:off x="6665144" y="1755660"/>
            <a:ext cx="7096326" cy="47116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15C7DE8B-8FB9-ACB5-CE0D-6247D17478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44836D13-5BE2-D818-CC3D-A12DD722E2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4C764C59-B43C-4A1B-0736-2A44E8AC1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6825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8490334" flipH="1">
            <a:off x="5823004" y="1595291"/>
            <a:ext cx="9393065" cy="37971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3A91C1F-FF32-168B-B533-DF2DE3BC1D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FE66CB57-9EBC-6FEB-822E-D74F8885D5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EBEBE694-8A6A-0454-34BB-BC51D5DD15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973935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9800000">
            <a:off x="6559528" y="389856"/>
            <a:ext cx="5820341" cy="509717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4E15ADCD-C68B-AFFC-78DA-23C0928308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AC722762-83B2-0285-FDBB-6D2724A4C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53F920B5-5893-24A7-0F59-26B707427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25643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kst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BAA95397-5F9A-A62A-6D07-B8915B8A84C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43027" y="1025611"/>
            <a:ext cx="5641200" cy="482001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15" name="Pladsholder til indhold 12">
            <a:extLst>
              <a:ext uri="{FF2B5EF4-FFF2-40B4-BE49-F238E27FC236}">
                <a16:creationId xmlns:a16="http://schemas.microsoft.com/office/drawing/2014/main" id="{F79DF738-963C-7FC0-8CAD-872CA290F7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15381" y="1027475"/>
            <a:ext cx="5641200" cy="481815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6346FF9-A46B-A261-2FBE-DB9FBBBFE7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Slide med to elementer</a:t>
            </a:r>
          </a:p>
        </p:txBody>
      </p:sp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3BC92434-8056-A2AC-7EF4-5E6129555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9CFC838F-A339-0E4D-A642-BCC0CDF44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56660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b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39ADCE2E-0CC3-A192-B878-4CAE71187A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1" y="1016000"/>
            <a:ext cx="11659152" cy="4810376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Slide med et element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E6015A97-111F-F309-8995-8C0FBF8FFC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8A825262-E25A-1A9F-B26B-4605EF7E4A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35341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m.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9BA87A-411C-F2E5-1379-FB9FBD47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Medieslide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51512B8-4D44-0B38-443B-576705B377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3541" y="2110431"/>
            <a:ext cx="3985411" cy="4959839"/>
          </a:xfrm>
          <a:prstGeom prst="rect">
            <a:avLst/>
          </a:prstGeom>
        </p:spPr>
      </p:pic>
      <p:sp>
        <p:nvSpPr>
          <p:cNvPr id="7" name="Pladsholder til medieklip 6">
            <a:extLst>
              <a:ext uri="{FF2B5EF4-FFF2-40B4-BE49-F238E27FC236}">
                <a16:creationId xmlns:a16="http://schemas.microsoft.com/office/drawing/2014/main" id="{A9B37308-CDE7-D5D1-5C8B-112D97EF78F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00945" y="1026677"/>
            <a:ext cx="8407626" cy="4779548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medie</a:t>
            </a:r>
            <a:endParaRPr lang="da-DK" dirty="0"/>
          </a:p>
        </p:txBody>
      </p:sp>
      <p:sp>
        <p:nvSpPr>
          <p:cNvPr id="13" name="Pladsholder til dato 3">
            <a:extLst>
              <a:ext uri="{FF2B5EF4-FFF2-40B4-BE49-F238E27FC236}">
                <a16:creationId xmlns:a16="http://schemas.microsoft.com/office/drawing/2014/main" id="{4E562B60-F168-1A18-1746-1E1906F5F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13367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.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9BA87A-411C-F2E5-1379-FB9FBD47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 err="1"/>
              <a:t>Billedslide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51512B8-4D44-0B38-443B-576705B377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7684186">
            <a:off x="8632090" y="2705650"/>
            <a:ext cx="6534947" cy="4152834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E2863C2-3389-E9D7-C3E2-588D8191F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233" y="1023270"/>
            <a:ext cx="8413200" cy="4780800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4" name="Pladsholder til dato 3">
            <a:extLst>
              <a:ext uri="{FF2B5EF4-FFF2-40B4-BE49-F238E27FC236}">
                <a16:creationId xmlns:a16="http://schemas.microsoft.com/office/drawing/2014/main" id="{71D69104-A388-2F5E-436A-6A5AFD62D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0936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BF88D4B-B83D-E0CC-DB3B-2E64A3BC6F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9292" y="1512712"/>
            <a:ext cx="4880708" cy="4331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60EF2CFB-79C3-7467-B801-E45729FCA2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715" y="193432"/>
            <a:ext cx="4927314" cy="1107830"/>
          </a:xfrm>
        </p:spPr>
        <p:txBody>
          <a:bodyPr anchor="t"/>
          <a:lstStyle/>
          <a:p>
            <a:r>
              <a:rPr lang="da-DK" dirty="0"/>
              <a:t>Billede m.</a:t>
            </a:r>
            <a:br>
              <a:rPr lang="da-DK" dirty="0"/>
            </a:br>
            <a:r>
              <a:rPr lang="da-DK" dirty="0"/>
              <a:t>tekst</a:t>
            </a:r>
          </a:p>
        </p:txBody>
      </p:sp>
      <p:sp>
        <p:nvSpPr>
          <p:cNvPr id="3" name="Pladsholder til slidenummer 3">
            <a:extLst>
              <a:ext uri="{FF2B5EF4-FFF2-40B4-BE49-F238E27FC236}">
                <a16:creationId xmlns:a16="http://schemas.microsoft.com/office/drawing/2014/main" id="{E1424E07-29AB-2121-B4C7-17330D62B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423" y="6364577"/>
            <a:ext cx="2651640" cy="253102"/>
          </a:xfrm>
        </p:spPr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FD627F7D-8FDA-6126-734F-4835F5A5CE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53277" y="309903"/>
            <a:ext cx="6532562" cy="5519737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C98AACA6-BA24-B113-180E-92429E42DAF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3387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leder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91071D-2E0E-5DAD-3D6F-04712E833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100" dirty="0"/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5AE4AC20-FFE5-7FC6-905D-EFB27CE8A6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4171" y="4905643"/>
            <a:ext cx="3802743" cy="93911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5" name="Pladsholder til tekst 13">
            <a:extLst>
              <a:ext uri="{FF2B5EF4-FFF2-40B4-BE49-F238E27FC236}">
                <a16:creationId xmlns:a16="http://schemas.microsoft.com/office/drawing/2014/main" id="{453EDDEC-D8E1-CE92-B9E4-5176AB08E5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8342" y="4905631"/>
            <a:ext cx="3780971" cy="94689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6" name="Pladsholder til tekst 13">
            <a:extLst>
              <a:ext uri="{FF2B5EF4-FFF2-40B4-BE49-F238E27FC236}">
                <a16:creationId xmlns:a16="http://schemas.microsoft.com/office/drawing/2014/main" id="{BE2327E7-2161-377D-0F59-2110BDCF84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8176" y="4905631"/>
            <a:ext cx="3780795" cy="94689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73F90D2-D0DB-ED35-DB2F-FE781E95C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Tre billeder m. tekst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6653CCA9-15E0-D2C0-8F8B-238F787478C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84386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6">
            <a:extLst>
              <a:ext uri="{FF2B5EF4-FFF2-40B4-BE49-F238E27FC236}">
                <a16:creationId xmlns:a16="http://schemas.microsoft.com/office/drawing/2014/main" id="{89083032-334F-0909-A55B-EB246970741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62982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9" name="Pladsholder til billede 6">
            <a:extLst>
              <a:ext uri="{FF2B5EF4-FFF2-40B4-BE49-F238E27FC236}">
                <a16:creationId xmlns:a16="http://schemas.microsoft.com/office/drawing/2014/main" id="{4FEECE18-D125-61C6-0FCF-E8DBD548E3D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19301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B2F9C2EC-29C2-ED96-4E78-849DFDEF0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8384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leder m.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91071D-2E0E-5DAD-3D6F-04712E833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0F20C242-3CCB-0AE8-ABC9-9FEEFC962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174" y="4942714"/>
            <a:ext cx="5776683" cy="88115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87EDCBF9-5534-26BB-BD25-4B3D4F6FC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1401" y="4918000"/>
            <a:ext cx="5704115" cy="91675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6346FF9-A46B-A261-2FBE-DB9FBBBFE7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77" cy="586155"/>
          </a:xfrm>
        </p:spPr>
        <p:txBody>
          <a:bodyPr anchor="b"/>
          <a:lstStyle/>
          <a:p>
            <a:r>
              <a:rPr lang="da-DK" dirty="0"/>
              <a:t>To billeder m. tekst</a:t>
            </a:r>
          </a:p>
        </p:txBody>
      </p:sp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094C8571-3E4E-F049-D9E8-76EA5E0C2FC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32298" y="1012825"/>
            <a:ext cx="5681662" cy="3738563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7" name="Pladsholder til billede 5">
            <a:extLst>
              <a:ext uri="{FF2B5EF4-FFF2-40B4-BE49-F238E27FC236}">
                <a16:creationId xmlns:a16="http://schemas.microsoft.com/office/drawing/2014/main" id="{8BF10753-51A2-1388-A78F-8CB5C6746C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4799" y="1018267"/>
            <a:ext cx="5656490" cy="3738563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5" name="Pladsholder til dato 3">
            <a:extLst>
              <a:ext uri="{FF2B5EF4-FFF2-40B4-BE49-F238E27FC236}">
                <a16:creationId xmlns:a16="http://schemas.microsoft.com/office/drawing/2014/main" id="{06390234-861A-5DDB-03CE-5702EB01D7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23511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91071D-2E0E-5DAD-3D6F-04712E833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699E256D-BA27-0110-819D-CD21A3E2C7D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3914" y="244702"/>
            <a:ext cx="5662800" cy="558482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Pladsholder til billede 4">
            <a:extLst>
              <a:ext uri="{FF2B5EF4-FFF2-40B4-BE49-F238E27FC236}">
                <a16:creationId xmlns:a16="http://schemas.microsoft.com/office/drawing/2014/main" id="{888577EB-0EBD-1041-1DFD-7442809E5D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9327" y="244702"/>
            <a:ext cx="5662800" cy="558482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9A5A2051-CCCF-99D9-73F8-9802B367A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495449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t billede_lys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8C58E37-BF21-89D5-AC41-767F6D5674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attFill prst="pct90">
            <a:fgClr>
              <a:schemeClr val="accent1"/>
            </a:fgClr>
            <a:bgClr>
              <a:schemeClr val="bg2"/>
            </a:bgClr>
          </a:pattFill>
        </p:spPr>
        <p:txBody>
          <a:bodyPr/>
          <a:lstStyle>
            <a:lvl1pPr>
              <a:defRPr b="0" i="0">
                <a:latin typeface="Sommerfugl Sans Medium" pitchFamily="2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Undertitel 2">
            <a:extLst>
              <a:ext uri="{FF2B5EF4-FFF2-40B4-BE49-F238E27FC236}">
                <a16:creationId xmlns:a16="http://schemas.microsoft.com/office/drawing/2014/main" id="{7C365361-0986-DB02-2906-8E8D01C08BE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solidFill>
            <a:srgbClr val="0D361F">
              <a:alpha val="50196"/>
            </a:srgbClr>
          </a:solidFill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200" b="0" i="0">
                <a:solidFill>
                  <a:schemeClr val="bg2"/>
                </a:solidFill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  <p:sp>
        <p:nvSpPr>
          <p:cNvPr id="3" name="Pladsholder til tekst 12">
            <a:extLst>
              <a:ext uri="{FF2B5EF4-FFF2-40B4-BE49-F238E27FC236}">
                <a16:creationId xmlns:a16="http://schemas.microsoft.com/office/drawing/2014/main" id="{5611BC5C-8D8C-DC23-94A0-F62CBBE538D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332" y="6101971"/>
            <a:ext cx="1827456" cy="538755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>
                <a:blipFill>
                  <a:blip r:embed="rId2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DC36D7D7-47DA-09B3-9F87-3856CDA2C9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Evt. Overskrift</a:t>
            </a:r>
          </a:p>
        </p:txBody>
      </p:sp>
    </p:spTree>
    <p:extLst>
      <p:ext uri="{BB962C8B-B14F-4D97-AF65-F5344CB8AC3E}">
        <p14:creationId xmlns:p14="http://schemas.microsoft.com/office/powerpoint/2010/main" val="21569597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t billede_mørkt logo"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8C58E37-BF21-89D5-AC41-767F6D5674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attFill prst="pct90">
            <a:fgClr>
              <a:schemeClr val="bg2"/>
            </a:fgClr>
            <a:bgClr>
              <a:schemeClr val="tx2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2" name="Undertitel 2">
            <a:extLst>
              <a:ext uri="{FF2B5EF4-FFF2-40B4-BE49-F238E27FC236}">
                <a16:creationId xmlns:a16="http://schemas.microsoft.com/office/drawing/2014/main" id="{B528DA1A-7E15-7F24-5B65-C35B4B7295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solidFill>
            <a:srgbClr val="E8E0D2">
              <a:alpha val="50196"/>
            </a:srgbClr>
          </a:solidFill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200" b="0" i="0">
                <a:solidFill>
                  <a:schemeClr val="accent1"/>
                </a:solidFill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  <p:sp>
        <p:nvSpPr>
          <p:cNvPr id="3" name="Pladsholder til tekst 12">
            <a:extLst>
              <a:ext uri="{FF2B5EF4-FFF2-40B4-BE49-F238E27FC236}">
                <a16:creationId xmlns:a16="http://schemas.microsoft.com/office/drawing/2014/main" id="{DD6725AB-FC65-B0DB-6264-C669937487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968" y="6093532"/>
            <a:ext cx="1819650" cy="53645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B7B197E-DCE0-BFFD-5F18-8EA9C468E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Evt. Overskrift</a:t>
            </a:r>
          </a:p>
        </p:txBody>
      </p:sp>
    </p:spTree>
    <p:extLst>
      <p:ext uri="{BB962C8B-B14F-4D97-AF65-F5344CB8AC3E}">
        <p14:creationId xmlns:p14="http://schemas.microsoft.com/office/powerpoint/2010/main" val="24181597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- mange sommerfu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 descr="Et billede, der indeholder sommerfugl, silhuet&#10;&#10;AI-genereret indhold kan være ukorrekt.">
            <a:extLst>
              <a:ext uri="{FF2B5EF4-FFF2-40B4-BE49-F238E27FC236}">
                <a16:creationId xmlns:a16="http://schemas.microsoft.com/office/drawing/2014/main" id="{06509C7E-2890-5B22-14A2-4B5854359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9243205">
            <a:off x="5817754" y="181409"/>
            <a:ext cx="2715407" cy="1411120"/>
          </a:xfrm>
          <a:prstGeom prst="rect">
            <a:avLst/>
          </a:prstGeom>
        </p:spPr>
      </p:pic>
      <p:pic>
        <p:nvPicPr>
          <p:cNvPr id="16" name="Billede 15" descr="Et billede, der indeholder sommerfugl, kreativitet&#10;&#10;AI-genereret indhold kan være ukorrekt.">
            <a:extLst>
              <a:ext uri="{FF2B5EF4-FFF2-40B4-BE49-F238E27FC236}">
                <a16:creationId xmlns:a16="http://schemas.microsoft.com/office/drawing/2014/main" id="{77C85B22-1F7D-CF82-20F8-2CADAE1554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215684">
            <a:off x="8015005" y="4076921"/>
            <a:ext cx="1965707" cy="1133597"/>
          </a:xfrm>
          <a:prstGeom prst="rect">
            <a:avLst/>
          </a:prstGeom>
        </p:spPr>
      </p:pic>
      <p:pic>
        <p:nvPicPr>
          <p:cNvPr id="18" name="Billede 17" descr="Et billede, der indeholder sommerfugl, silhuet&#10;&#10;AI-genereret indhold kan være ukorrekt.">
            <a:extLst>
              <a:ext uri="{FF2B5EF4-FFF2-40B4-BE49-F238E27FC236}">
                <a16:creationId xmlns:a16="http://schemas.microsoft.com/office/drawing/2014/main" id="{01F691EF-1701-7AB7-B862-4C4B9DFE57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8140019">
            <a:off x="9995684" y="277653"/>
            <a:ext cx="2393010" cy="1270853"/>
          </a:xfrm>
          <a:prstGeom prst="rect">
            <a:avLst/>
          </a:prstGeom>
        </p:spPr>
      </p:pic>
      <p:pic>
        <p:nvPicPr>
          <p:cNvPr id="20" name="Billede 19" descr="Et billede, der indeholder silhuet, kunst&#10;&#10;AI-genereret indhold kan være ukorrekt.">
            <a:extLst>
              <a:ext uri="{FF2B5EF4-FFF2-40B4-BE49-F238E27FC236}">
                <a16:creationId xmlns:a16="http://schemas.microsoft.com/office/drawing/2014/main" id="{F4636F08-BEA0-4DEA-2E46-1FB4A6E821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701875">
            <a:off x="7867731" y="2102534"/>
            <a:ext cx="1985863" cy="1011393"/>
          </a:xfrm>
          <a:prstGeom prst="rect">
            <a:avLst/>
          </a:prstGeom>
        </p:spPr>
      </p:pic>
      <p:pic>
        <p:nvPicPr>
          <p:cNvPr id="22" name="Billede 21" descr="Et billede, der indeholder sommerfugl, kunst&#10;&#10;AI-genereret indhold kan være ukorrekt.">
            <a:extLst>
              <a:ext uri="{FF2B5EF4-FFF2-40B4-BE49-F238E27FC236}">
                <a16:creationId xmlns:a16="http://schemas.microsoft.com/office/drawing/2014/main" id="{47750B69-44ED-191B-3D89-B8ECB225797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20446327">
            <a:off x="10548982" y="3184208"/>
            <a:ext cx="2358015" cy="1561123"/>
          </a:xfrm>
          <a:prstGeom prst="rect">
            <a:avLst/>
          </a:prstGeom>
        </p:spPr>
      </p:pic>
      <p:pic>
        <p:nvPicPr>
          <p:cNvPr id="24" name="Billede 23" descr="Et billede, der indeholder sommerfugl&#10;&#10;AI-genereret indhold kan være ukorrekt.">
            <a:extLst>
              <a:ext uri="{FF2B5EF4-FFF2-40B4-BE49-F238E27FC236}">
                <a16:creationId xmlns:a16="http://schemas.microsoft.com/office/drawing/2014/main" id="{CAB8B680-42D7-B2FF-9CCF-C431C247FC5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20302895">
            <a:off x="8751282" y="5460201"/>
            <a:ext cx="2546303" cy="1546982"/>
          </a:xfrm>
          <a:prstGeom prst="rect">
            <a:avLst/>
          </a:prstGeom>
        </p:spPr>
      </p:pic>
      <p:sp>
        <p:nvSpPr>
          <p:cNvPr id="5" name="Undertitel 2">
            <a:extLst>
              <a:ext uri="{FF2B5EF4-FFF2-40B4-BE49-F238E27FC236}">
                <a16:creationId xmlns:a16="http://schemas.microsoft.com/office/drawing/2014/main" id="{E292BA86-8207-3566-4EBD-C8587559AC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500" b="0" i="0"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5148FB6-4D72-7413-341E-2F0D38529B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317" y="1641231"/>
            <a:ext cx="7573107" cy="2425577"/>
          </a:xfrm>
        </p:spPr>
        <p:txBody>
          <a:bodyPr anchor="b">
            <a:noAutofit/>
          </a:bodyPr>
          <a:lstStyle>
            <a:lvl1pPr algn="l">
              <a:defRPr sz="5000" b="0" i="0">
                <a:latin typeface="Sommerfugl Sans Medium" pitchFamily="2" charset="77"/>
              </a:defRPr>
            </a:lvl1pPr>
          </a:lstStyle>
          <a:p>
            <a:r>
              <a:rPr lang="da-DK" dirty="0"/>
              <a:t>Indsæt tekst</a:t>
            </a:r>
          </a:p>
        </p:txBody>
      </p:sp>
      <p:sp>
        <p:nvSpPr>
          <p:cNvPr id="2" name="Pladsholder til slidenummer 5">
            <a:extLst>
              <a:ext uri="{FF2B5EF4-FFF2-40B4-BE49-F238E27FC236}">
                <a16:creationId xmlns:a16="http://schemas.microsoft.com/office/drawing/2014/main" id="{DACD9322-7986-55D8-C18F-CC34359413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3" name="Pladsholder til dato 3">
            <a:extLst>
              <a:ext uri="{FF2B5EF4-FFF2-40B4-BE49-F238E27FC236}">
                <a16:creationId xmlns:a16="http://schemas.microsoft.com/office/drawing/2014/main" id="{BFFDC5CF-00F5-D7F8-A1BE-238E14ECF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51418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- Stor sommerfug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D008990D-E1A2-ADD8-085B-EF26A832A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9240774" flipH="1" flipV="1">
            <a:off x="6794428" y="-285116"/>
            <a:ext cx="7521129" cy="4337338"/>
          </a:xfrm>
          <a:prstGeom prst="rect">
            <a:avLst/>
          </a:prstGeom>
        </p:spPr>
      </p:pic>
      <p:sp>
        <p:nvSpPr>
          <p:cNvPr id="2" name="Undertitel 2">
            <a:extLst>
              <a:ext uri="{FF2B5EF4-FFF2-40B4-BE49-F238E27FC236}">
                <a16:creationId xmlns:a16="http://schemas.microsoft.com/office/drawing/2014/main" id="{43003653-4951-2C23-F8C5-B7C9480EC1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500" b="0" i="0"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588CE69-E75F-195D-E310-13F6C08682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317" y="1641231"/>
            <a:ext cx="7573107" cy="2425577"/>
          </a:xfrm>
        </p:spPr>
        <p:txBody>
          <a:bodyPr anchor="b">
            <a:noAutofit/>
          </a:bodyPr>
          <a:lstStyle>
            <a:lvl1pPr algn="l">
              <a:defRPr sz="5000" b="0" i="0">
                <a:latin typeface="Sommerfugl Sans Medium" pitchFamily="2" charset="77"/>
              </a:defRPr>
            </a:lvl1pPr>
          </a:lstStyle>
          <a:p>
            <a:r>
              <a:rPr lang="da-DK" dirty="0"/>
              <a:t>Indsæt tekst</a:t>
            </a:r>
          </a:p>
        </p:txBody>
      </p:sp>
      <p:sp>
        <p:nvSpPr>
          <p:cNvPr id="9" name="Pladsholder til slidenummer 5">
            <a:extLst>
              <a:ext uri="{FF2B5EF4-FFF2-40B4-BE49-F238E27FC236}">
                <a16:creationId xmlns:a16="http://schemas.microsoft.com/office/drawing/2014/main" id="{45503373-88E7-5895-83E8-66448183A1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Pladsholder til dato 3">
            <a:extLst>
              <a:ext uri="{FF2B5EF4-FFF2-40B4-BE49-F238E27FC236}">
                <a16:creationId xmlns:a16="http://schemas.microsoft.com/office/drawing/2014/main" id="{A2A451CB-C166-2CA6-5551-2D41AEF9B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723086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 descr="Et billede, der indeholder sommerfugl, kreativitet&#10;&#10;AI-genereret indhold kan være ukorrekt.">
            <a:extLst>
              <a:ext uri="{FF2B5EF4-FFF2-40B4-BE49-F238E27FC236}">
                <a16:creationId xmlns:a16="http://schemas.microsoft.com/office/drawing/2014/main" id="{4ADC6190-B75E-7613-95C7-02770B930E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297966">
            <a:off x="7897233" y="2922784"/>
            <a:ext cx="6634038" cy="3825763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F2D4A31C-A7F3-C5CD-825E-2916BDD9DC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24F37FE6-D9B4-D84B-3153-3FE868F5C26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2" name="Pladsholder til slidenummer 5">
            <a:extLst>
              <a:ext uri="{FF2B5EF4-FFF2-40B4-BE49-F238E27FC236}">
                <a16:creationId xmlns:a16="http://schemas.microsoft.com/office/drawing/2014/main" id="{7A39D885-3677-382A-35D1-2BC295C1C3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3D6788FF-CB9E-DEB5-A5D3-16AEB6F4DB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05766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20064331">
            <a:off x="5676317" y="1278775"/>
            <a:ext cx="7360275" cy="516646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7B4F8EBB-96A1-6F70-8288-B4910E703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33E2C8-235A-A64A-7882-6A75908E92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2" name="Pladsholder til slidenummer 5">
            <a:extLst>
              <a:ext uri="{FF2B5EF4-FFF2-40B4-BE49-F238E27FC236}">
                <a16:creationId xmlns:a16="http://schemas.microsoft.com/office/drawing/2014/main" id="{3191F50E-8541-8036-B9A0-6C5206C7D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0A1F740A-08A5-BA28-42ED-C6CA07FD80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567858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201560" flipH="1">
            <a:off x="6691552" y="1273134"/>
            <a:ext cx="6261839" cy="5749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DC9DE0FE-ECFF-E1A8-26B0-8885D97D2B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D512DAA6-A900-D74A-9064-45C78A8FED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753F8C7E-D9CD-B608-593D-6AC8457B02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84133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8676274">
            <a:off x="7205955" y="894994"/>
            <a:ext cx="5545324" cy="56908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72529FCB-4BF1-1E95-77BC-4ECBD0A2BE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F4EFBAE8-707D-6341-22FF-D48A93356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81FA762A-FA69-CE00-D159-BBBDE32B4E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601475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8453635" flipH="1">
            <a:off x="6665144" y="1755660"/>
            <a:ext cx="7096326" cy="47116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15C7DE8B-8FB9-ACB5-CE0D-6247D17478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5707C472-6E4F-21F8-8846-1F599D28D1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A602FD76-E759-9726-82AA-B8974C6091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8738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3A91C1F-FF32-168B-B533-DF2DE3BC1D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6DF7AD5E-C840-7E9E-EBA7-69D5A62E1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EA8982BA-2C34-0F54-4309-26482C00D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49076335-EF20-4DC3-F9DC-04C78D2914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8490334" flipH="1">
            <a:off x="5823004" y="1595291"/>
            <a:ext cx="9393065" cy="379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6642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9800000">
            <a:off x="6559528" y="389856"/>
            <a:ext cx="5820341" cy="509717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4E15ADCD-C68B-AFFC-78DA-23C0928308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B49FB7C4-E654-7C58-F6CD-427118D9F7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9C0DB152-7E5B-C51E-16B3-BCA6E8CE22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88493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kst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BAA95397-5F9A-A62A-6D07-B8915B8A84C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43027" y="1025611"/>
            <a:ext cx="5641200" cy="482001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15" name="Pladsholder til indhold 12">
            <a:extLst>
              <a:ext uri="{FF2B5EF4-FFF2-40B4-BE49-F238E27FC236}">
                <a16:creationId xmlns:a16="http://schemas.microsoft.com/office/drawing/2014/main" id="{F79DF738-963C-7FC0-8CAD-872CA290F7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15381" y="1027475"/>
            <a:ext cx="5641200" cy="481815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6346FF9-A46B-A261-2FBE-DB9FBBBFE7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Slide med to elementer</a:t>
            </a:r>
          </a:p>
        </p:txBody>
      </p:sp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FF785E60-A284-E77D-E753-904A254674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319C9D08-0C15-8F6D-6D69-B8E5CE6A1A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06604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b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39ADCE2E-0CC3-A192-B878-4CAE71187A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1" y="1016000"/>
            <a:ext cx="11659152" cy="4810376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Slide med et element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D0CB5946-B6AD-1ECA-4607-F0C1CBDC63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6FD2B505-39FB-B125-77DF-50A98EEA1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148228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m.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9BA87A-411C-F2E5-1379-FB9FBD47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423" y="6364577"/>
            <a:ext cx="2651640" cy="25310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Medieslide</a:t>
            </a:r>
          </a:p>
        </p:txBody>
      </p:sp>
      <p:sp>
        <p:nvSpPr>
          <p:cNvPr id="7" name="Pladsholder til medieklip 6">
            <a:extLst>
              <a:ext uri="{FF2B5EF4-FFF2-40B4-BE49-F238E27FC236}">
                <a16:creationId xmlns:a16="http://schemas.microsoft.com/office/drawing/2014/main" id="{A9B37308-CDE7-D5D1-5C8B-112D97EF78F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00945" y="1026677"/>
            <a:ext cx="8407626" cy="4779548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 dirty="0"/>
              <a:t>Klik på ikonet for at tilføje et medie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51512B8-4D44-0B38-443B-576705B377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3541" y="2110431"/>
            <a:ext cx="3985411" cy="4959839"/>
          </a:xfrm>
          <a:prstGeom prst="rect">
            <a:avLst/>
          </a:prstGeom>
        </p:spPr>
      </p:pic>
      <p:sp>
        <p:nvSpPr>
          <p:cNvPr id="3" name="Pladsholder til dato 3">
            <a:extLst>
              <a:ext uri="{FF2B5EF4-FFF2-40B4-BE49-F238E27FC236}">
                <a16:creationId xmlns:a16="http://schemas.microsoft.com/office/drawing/2014/main" id="{EE244F34-1822-2401-B2D0-AECB3C95FB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6615130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.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9BA87A-411C-F2E5-1379-FB9FBD47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423" y="6364577"/>
            <a:ext cx="2651640" cy="25310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 err="1"/>
              <a:t>Billedslide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51512B8-4D44-0B38-443B-576705B377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7684186">
            <a:off x="8632090" y="2705650"/>
            <a:ext cx="6534947" cy="4152834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E2863C2-3389-E9D7-C3E2-588D8191F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233" y="1023270"/>
            <a:ext cx="8413200" cy="4780800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endParaRPr lang="da-DK"/>
          </a:p>
        </p:txBody>
      </p:sp>
      <p:sp>
        <p:nvSpPr>
          <p:cNvPr id="3" name="Pladsholder til dato 3">
            <a:extLst>
              <a:ext uri="{FF2B5EF4-FFF2-40B4-BE49-F238E27FC236}">
                <a16:creationId xmlns:a16="http://schemas.microsoft.com/office/drawing/2014/main" id="{121238EB-7E6F-E4E7-3AD7-D9D3AFDC7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846158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BF88D4B-B83D-E0CC-DB3B-2E64A3BC6F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9292" y="1512712"/>
            <a:ext cx="4880708" cy="4331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60EF2CFB-79C3-7467-B801-E45729FCA2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715" y="193432"/>
            <a:ext cx="4927314" cy="1107830"/>
          </a:xfrm>
        </p:spPr>
        <p:txBody>
          <a:bodyPr anchor="t"/>
          <a:lstStyle/>
          <a:p>
            <a:r>
              <a:rPr lang="da-DK" dirty="0"/>
              <a:t>Billede m.</a:t>
            </a:r>
            <a:br>
              <a:rPr lang="da-DK" dirty="0"/>
            </a:br>
            <a:r>
              <a:rPr lang="da-DK" dirty="0"/>
              <a:t>tekst</a:t>
            </a:r>
          </a:p>
        </p:txBody>
      </p:sp>
      <p:sp>
        <p:nvSpPr>
          <p:cNvPr id="3" name="Pladsholder til slidenummer 3">
            <a:extLst>
              <a:ext uri="{FF2B5EF4-FFF2-40B4-BE49-F238E27FC236}">
                <a16:creationId xmlns:a16="http://schemas.microsoft.com/office/drawing/2014/main" id="{E1424E07-29AB-2121-B4C7-17330D62B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423" y="6364577"/>
            <a:ext cx="2651640" cy="253102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FD627F7D-8FDA-6126-734F-4835F5A5CE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53277" y="309903"/>
            <a:ext cx="6532562" cy="5519737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" name="Pladsholder til dato 3">
            <a:extLst>
              <a:ext uri="{FF2B5EF4-FFF2-40B4-BE49-F238E27FC236}">
                <a16:creationId xmlns:a16="http://schemas.microsoft.com/office/drawing/2014/main" id="{32C9641D-41F1-4B0D-91AC-840F1006E6E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516648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leder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5AE4AC20-FFE5-7FC6-905D-EFB27CE8A6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4171" y="4905643"/>
            <a:ext cx="3802743" cy="93911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5" name="Pladsholder til tekst 13">
            <a:extLst>
              <a:ext uri="{FF2B5EF4-FFF2-40B4-BE49-F238E27FC236}">
                <a16:creationId xmlns:a16="http://schemas.microsoft.com/office/drawing/2014/main" id="{453EDDEC-D8E1-CE92-B9E4-5176AB08E5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8342" y="4905631"/>
            <a:ext cx="3780971" cy="94689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6" name="Pladsholder til tekst 13">
            <a:extLst>
              <a:ext uri="{FF2B5EF4-FFF2-40B4-BE49-F238E27FC236}">
                <a16:creationId xmlns:a16="http://schemas.microsoft.com/office/drawing/2014/main" id="{BE2327E7-2161-377D-0F59-2110BDCF84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8176" y="4905631"/>
            <a:ext cx="3780795" cy="94689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73F90D2-D0DB-ED35-DB2F-FE781E95C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Tre billeder m. tekst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6653CCA9-15E0-D2C0-8F8B-238F787478C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84386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 dirty="0"/>
              <a:t>Klik på ikonet for at tilføje et billede</a:t>
            </a:r>
          </a:p>
        </p:txBody>
      </p:sp>
      <p:sp>
        <p:nvSpPr>
          <p:cNvPr id="8" name="Pladsholder til billede 6">
            <a:extLst>
              <a:ext uri="{FF2B5EF4-FFF2-40B4-BE49-F238E27FC236}">
                <a16:creationId xmlns:a16="http://schemas.microsoft.com/office/drawing/2014/main" id="{89083032-334F-0909-A55B-EB246970741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62982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9" name="Pladsholder til billede 6">
            <a:extLst>
              <a:ext uri="{FF2B5EF4-FFF2-40B4-BE49-F238E27FC236}">
                <a16:creationId xmlns:a16="http://schemas.microsoft.com/office/drawing/2014/main" id="{4FEECE18-D125-61C6-0FCF-E8DBD548E3D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19301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70483CD-6AD3-9B71-BB02-8375128FB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Pladsholder til dato 3">
            <a:extLst>
              <a:ext uri="{FF2B5EF4-FFF2-40B4-BE49-F238E27FC236}">
                <a16:creationId xmlns:a16="http://schemas.microsoft.com/office/drawing/2014/main" id="{A41FC2CC-67DE-59BA-1A3A-BBA26CB71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08455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leder m.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0F20C242-3CCB-0AE8-ABC9-9FEEFC962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174" y="4942714"/>
            <a:ext cx="5776683" cy="88115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87EDCBF9-5534-26BB-BD25-4B3D4F6FC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1401" y="4918000"/>
            <a:ext cx="5704115" cy="91675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6346FF9-A46B-A261-2FBE-DB9FBBBFE7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77" cy="586155"/>
          </a:xfrm>
        </p:spPr>
        <p:txBody>
          <a:bodyPr anchor="b"/>
          <a:lstStyle/>
          <a:p>
            <a:r>
              <a:rPr lang="da-DK" dirty="0"/>
              <a:t>To billeder m. tekst</a:t>
            </a:r>
          </a:p>
        </p:txBody>
      </p:sp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094C8571-3E4E-F049-D9E8-76EA5E0C2FC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32298" y="1012825"/>
            <a:ext cx="5681662" cy="3738563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7" name="Pladsholder til billede 5">
            <a:extLst>
              <a:ext uri="{FF2B5EF4-FFF2-40B4-BE49-F238E27FC236}">
                <a16:creationId xmlns:a16="http://schemas.microsoft.com/office/drawing/2014/main" id="{8BF10753-51A2-1388-A78F-8CB5C6746C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4799" y="1018267"/>
            <a:ext cx="5656490" cy="3738563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9" name="Pladsholder til slidenummer 5">
            <a:extLst>
              <a:ext uri="{FF2B5EF4-FFF2-40B4-BE49-F238E27FC236}">
                <a16:creationId xmlns:a16="http://schemas.microsoft.com/office/drawing/2014/main" id="{0EC83C3F-A6BB-EE13-1F6E-0E4752B3D1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Pladsholder til dato 3">
            <a:extLst>
              <a:ext uri="{FF2B5EF4-FFF2-40B4-BE49-F238E27FC236}">
                <a16:creationId xmlns:a16="http://schemas.microsoft.com/office/drawing/2014/main" id="{1C4ED8ED-FB2F-3279-884E-A1EEBB2F1B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953015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699E256D-BA27-0110-819D-CD21A3E2C7D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3914" y="244702"/>
            <a:ext cx="5662800" cy="558482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Pladsholder til billede 4">
            <a:extLst>
              <a:ext uri="{FF2B5EF4-FFF2-40B4-BE49-F238E27FC236}">
                <a16:creationId xmlns:a16="http://schemas.microsoft.com/office/drawing/2014/main" id="{888577EB-0EBD-1041-1DFD-7442809E5D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9327" y="244702"/>
            <a:ext cx="5662800" cy="558482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" name="Pladsholder til slidenummer 5">
            <a:extLst>
              <a:ext uri="{FF2B5EF4-FFF2-40B4-BE49-F238E27FC236}">
                <a16:creationId xmlns:a16="http://schemas.microsoft.com/office/drawing/2014/main" id="{C0989349-EF78-EC34-FBFE-D929A5C2FE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dato 3">
            <a:extLst>
              <a:ext uri="{FF2B5EF4-FFF2-40B4-BE49-F238E27FC236}">
                <a16:creationId xmlns:a16="http://schemas.microsoft.com/office/drawing/2014/main" id="{B1702825-6C26-79CC-D123-4FFF6099F3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17490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t billede_lys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8C58E37-BF21-89D5-AC41-767F6D5674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attFill prst="pct90">
            <a:fgClr>
              <a:schemeClr val="accent1"/>
            </a:fgClr>
            <a:bgClr>
              <a:schemeClr val="bg2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3" name="Pladsholder til tekst 12">
            <a:extLst>
              <a:ext uri="{FF2B5EF4-FFF2-40B4-BE49-F238E27FC236}">
                <a16:creationId xmlns:a16="http://schemas.microsoft.com/office/drawing/2014/main" id="{2B8835B7-339F-17E3-E715-79A2309E3C7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332" y="6101971"/>
            <a:ext cx="1827456" cy="538755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>
                <a:blipFill>
                  <a:blip r:embed="rId2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45F06280-21E1-1F5B-5AF3-5390FB1074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Evt. Overskrift</a:t>
            </a:r>
          </a:p>
        </p:txBody>
      </p:sp>
      <p:sp>
        <p:nvSpPr>
          <p:cNvPr id="7" name="Undertitel 2">
            <a:extLst>
              <a:ext uri="{FF2B5EF4-FFF2-40B4-BE49-F238E27FC236}">
                <a16:creationId xmlns:a16="http://schemas.microsoft.com/office/drawing/2014/main" id="{189957C0-4EDD-FF7D-09CB-C48AD98F8E9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solidFill>
            <a:srgbClr val="0D361F">
              <a:alpha val="50196"/>
            </a:srgbClr>
          </a:solidFill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200" b="0" i="0">
                <a:solidFill>
                  <a:schemeClr val="bg2"/>
                </a:solidFill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</p:spTree>
    <p:extLst>
      <p:ext uri="{BB962C8B-B14F-4D97-AF65-F5344CB8AC3E}">
        <p14:creationId xmlns:p14="http://schemas.microsoft.com/office/powerpoint/2010/main" val="4148752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t billede_mørkt logo"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8C58E37-BF21-89D5-AC41-767F6D5674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attFill prst="pct90">
            <a:fgClr>
              <a:schemeClr val="bg2"/>
            </a:fgClr>
            <a:bgClr>
              <a:schemeClr val="tx2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21" name="Pladsholder til tekst 12">
            <a:extLst>
              <a:ext uri="{FF2B5EF4-FFF2-40B4-BE49-F238E27FC236}">
                <a16:creationId xmlns:a16="http://schemas.microsoft.com/office/drawing/2014/main" id="{9F61E237-2E04-8A4C-1D99-A715F6D40E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968" y="6093532"/>
            <a:ext cx="1819650" cy="53645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D416B99-325F-B0D4-8A16-923788037B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Evt. Overskrift</a:t>
            </a:r>
          </a:p>
        </p:txBody>
      </p:sp>
      <p:sp>
        <p:nvSpPr>
          <p:cNvPr id="4" name="Undertitel 2">
            <a:extLst>
              <a:ext uri="{FF2B5EF4-FFF2-40B4-BE49-F238E27FC236}">
                <a16:creationId xmlns:a16="http://schemas.microsoft.com/office/drawing/2014/main" id="{6F61A88C-D44C-0DD1-C1AA-504C8ACE53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solidFill>
            <a:srgbClr val="E8E0D2">
              <a:alpha val="50196"/>
            </a:srgbClr>
          </a:solidFill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200" b="0" i="0">
                <a:solidFill>
                  <a:schemeClr val="accent1"/>
                </a:solidFill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</p:spTree>
    <p:extLst>
      <p:ext uri="{BB962C8B-B14F-4D97-AF65-F5344CB8AC3E}">
        <p14:creationId xmlns:p14="http://schemas.microsoft.com/office/powerpoint/2010/main" val="247677415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- mange sommerfugl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lede 13" descr="Et billede, der indeholder sommerfugl, silhuet&#10;&#10;AI-genereret indhold kan være ukorrekt.">
            <a:extLst>
              <a:ext uri="{FF2B5EF4-FFF2-40B4-BE49-F238E27FC236}">
                <a16:creationId xmlns:a16="http://schemas.microsoft.com/office/drawing/2014/main" id="{06509C7E-2890-5B22-14A2-4B5854359F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9243205">
            <a:off x="5817754" y="181409"/>
            <a:ext cx="2715407" cy="1411120"/>
          </a:xfrm>
          <a:prstGeom prst="rect">
            <a:avLst/>
          </a:prstGeom>
        </p:spPr>
      </p:pic>
      <p:pic>
        <p:nvPicPr>
          <p:cNvPr id="16" name="Billede 15" descr="Et billede, der indeholder sommerfugl, kreativitet&#10;&#10;AI-genereret indhold kan være ukorrekt.">
            <a:extLst>
              <a:ext uri="{FF2B5EF4-FFF2-40B4-BE49-F238E27FC236}">
                <a16:creationId xmlns:a16="http://schemas.microsoft.com/office/drawing/2014/main" id="{77C85B22-1F7D-CF82-20F8-2CADAE1554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215684">
            <a:off x="8015005" y="4076921"/>
            <a:ext cx="1965707" cy="1133597"/>
          </a:xfrm>
          <a:prstGeom prst="rect">
            <a:avLst/>
          </a:prstGeom>
        </p:spPr>
      </p:pic>
      <p:pic>
        <p:nvPicPr>
          <p:cNvPr id="18" name="Billede 17" descr="Et billede, der indeholder sommerfugl, silhuet&#10;&#10;AI-genereret indhold kan være ukorrekt.">
            <a:extLst>
              <a:ext uri="{FF2B5EF4-FFF2-40B4-BE49-F238E27FC236}">
                <a16:creationId xmlns:a16="http://schemas.microsoft.com/office/drawing/2014/main" id="{01F691EF-1701-7AB7-B862-4C4B9DFE576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8140019">
            <a:off x="9995684" y="277653"/>
            <a:ext cx="2393010" cy="1270853"/>
          </a:xfrm>
          <a:prstGeom prst="rect">
            <a:avLst/>
          </a:prstGeom>
        </p:spPr>
      </p:pic>
      <p:pic>
        <p:nvPicPr>
          <p:cNvPr id="20" name="Billede 19" descr="Et billede, der indeholder silhuet, kunst&#10;&#10;AI-genereret indhold kan være ukorrekt.">
            <a:extLst>
              <a:ext uri="{FF2B5EF4-FFF2-40B4-BE49-F238E27FC236}">
                <a16:creationId xmlns:a16="http://schemas.microsoft.com/office/drawing/2014/main" id="{F4636F08-BEA0-4DEA-2E46-1FB4A6E8218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701875">
            <a:off x="7867731" y="2102534"/>
            <a:ext cx="1985863" cy="1011393"/>
          </a:xfrm>
          <a:prstGeom prst="rect">
            <a:avLst/>
          </a:prstGeom>
        </p:spPr>
      </p:pic>
      <p:pic>
        <p:nvPicPr>
          <p:cNvPr id="22" name="Billede 21" descr="Et billede, der indeholder sommerfugl, kunst&#10;&#10;AI-genereret indhold kan være ukorrekt.">
            <a:extLst>
              <a:ext uri="{FF2B5EF4-FFF2-40B4-BE49-F238E27FC236}">
                <a16:creationId xmlns:a16="http://schemas.microsoft.com/office/drawing/2014/main" id="{47750B69-44ED-191B-3D89-B8ECB225797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20446327">
            <a:off x="10548982" y="3184208"/>
            <a:ext cx="2358015" cy="1561123"/>
          </a:xfrm>
          <a:prstGeom prst="rect">
            <a:avLst/>
          </a:prstGeom>
        </p:spPr>
      </p:pic>
      <p:pic>
        <p:nvPicPr>
          <p:cNvPr id="24" name="Billede 23" descr="Et billede, der indeholder sommerfugl&#10;&#10;AI-genereret indhold kan være ukorrekt.">
            <a:extLst>
              <a:ext uri="{FF2B5EF4-FFF2-40B4-BE49-F238E27FC236}">
                <a16:creationId xmlns:a16="http://schemas.microsoft.com/office/drawing/2014/main" id="{CAB8B680-42D7-B2FF-9CCF-C431C247FC57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 rot="20302895">
            <a:off x="8751282" y="5460201"/>
            <a:ext cx="2546303" cy="1546982"/>
          </a:xfrm>
          <a:prstGeom prst="rect">
            <a:avLst/>
          </a:prstGeom>
        </p:spPr>
      </p:pic>
      <p:sp>
        <p:nvSpPr>
          <p:cNvPr id="5" name="Undertitel 2">
            <a:extLst>
              <a:ext uri="{FF2B5EF4-FFF2-40B4-BE49-F238E27FC236}">
                <a16:creationId xmlns:a16="http://schemas.microsoft.com/office/drawing/2014/main" id="{E292BA86-8207-3566-4EBD-C8587559AC2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500" b="0" i="0"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25148FB6-4D72-7413-341E-2F0D38529B3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317" y="1641231"/>
            <a:ext cx="7573107" cy="2425577"/>
          </a:xfrm>
        </p:spPr>
        <p:txBody>
          <a:bodyPr anchor="b">
            <a:noAutofit/>
          </a:bodyPr>
          <a:lstStyle>
            <a:lvl1pPr algn="l">
              <a:defRPr sz="5000" b="0" i="0">
                <a:latin typeface="Sommerfugl Sans Medium" pitchFamily="2" charset="77"/>
              </a:defRPr>
            </a:lvl1pPr>
          </a:lstStyle>
          <a:p>
            <a:r>
              <a:rPr lang="da-DK" dirty="0"/>
              <a:t>Indsæt tekst</a:t>
            </a:r>
          </a:p>
        </p:txBody>
      </p:sp>
      <p:sp>
        <p:nvSpPr>
          <p:cNvPr id="10" name="Pladsholder til slidenummer 5">
            <a:extLst>
              <a:ext uri="{FF2B5EF4-FFF2-40B4-BE49-F238E27FC236}">
                <a16:creationId xmlns:a16="http://schemas.microsoft.com/office/drawing/2014/main" id="{D398D04D-801A-A99C-FAC4-48E5584B57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11" name="Pladsholder til dato 3">
            <a:extLst>
              <a:ext uri="{FF2B5EF4-FFF2-40B4-BE49-F238E27FC236}">
                <a16:creationId xmlns:a16="http://schemas.microsoft.com/office/drawing/2014/main" id="{AD913549-4AF2-D2B6-E4B6-1C3FD5B23B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503177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lide - Stor sommerfug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69B7B17-69EB-4517-0E09-A818A8B6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t>‹nr.›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D008990D-E1A2-ADD8-085B-EF26A832A6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9240774" flipH="1" flipV="1">
            <a:off x="6794428" y="-285116"/>
            <a:ext cx="7521129" cy="4337338"/>
          </a:xfrm>
          <a:prstGeom prst="rect">
            <a:avLst/>
          </a:prstGeom>
        </p:spPr>
      </p:pic>
      <p:sp>
        <p:nvSpPr>
          <p:cNvPr id="2" name="Undertitel 2">
            <a:extLst>
              <a:ext uri="{FF2B5EF4-FFF2-40B4-BE49-F238E27FC236}">
                <a16:creationId xmlns:a16="http://schemas.microsoft.com/office/drawing/2014/main" id="{43003653-4951-2C23-F8C5-B7C9480EC10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500" b="0" i="0"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A588CE69-E75F-195D-E310-13F6C086828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3317" y="1641231"/>
            <a:ext cx="7573107" cy="2425577"/>
          </a:xfrm>
        </p:spPr>
        <p:txBody>
          <a:bodyPr anchor="b">
            <a:noAutofit/>
          </a:bodyPr>
          <a:lstStyle>
            <a:lvl1pPr algn="l">
              <a:defRPr sz="5000" b="0" i="0">
                <a:latin typeface="Sommerfugl Sans Medium" pitchFamily="2" charset="77"/>
              </a:defRPr>
            </a:lvl1pPr>
          </a:lstStyle>
          <a:p>
            <a:r>
              <a:rPr lang="da-DK" dirty="0"/>
              <a:t>Indsæt tekst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CA61A05-2864-2684-72D0-E976A698C3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344356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923822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Et billede, der indeholder sommerfugl, kreativitet&#10;&#10;AI-genereret indhold kan være ukorrekt.">
            <a:extLst>
              <a:ext uri="{FF2B5EF4-FFF2-40B4-BE49-F238E27FC236}">
                <a16:creationId xmlns:a16="http://schemas.microsoft.com/office/drawing/2014/main" id="{B1108086-8CB3-6F13-3585-CD19B0C35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297966">
            <a:off x="7897233" y="2922784"/>
            <a:ext cx="6634038" cy="3825763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:a16="http://schemas.microsoft.com/office/drawing/2014/main" id="{F2D4A31C-A7F3-C5CD-825E-2916BDD9DC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8" name="Pladsholder til indhold 2">
            <a:extLst>
              <a:ext uri="{FF2B5EF4-FFF2-40B4-BE49-F238E27FC236}">
                <a16:creationId xmlns:a16="http://schemas.microsoft.com/office/drawing/2014/main" id="{24F37FE6-D9B4-D84B-3153-3FE868F5C26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9" name="Pladsholder til slidenummer 5">
            <a:extLst>
              <a:ext uri="{FF2B5EF4-FFF2-40B4-BE49-F238E27FC236}">
                <a16:creationId xmlns:a16="http://schemas.microsoft.com/office/drawing/2014/main" id="{29401D6B-8D80-72A3-19D5-F39FC84720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Pladsholder til dato 3">
            <a:extLst>
              <a:ext uri="{FF2B5EF4-FFF2-40B4-BE49-F238E27FC236}">
                <a16:creationId xmlns:a16="http://schemas.microsoft.com/office/drawing/2014/main" id="{87BD6FCD-B52B-796B-7238-49EB036B50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606745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20064331">
            <a:off x="5676317" y="1278775"/>
            <a:ext cx="7360275" cy="5166460"/>
          </a:xfrm>
          <a:prstGeom prst="rect">
            <a:avLst/>
          </a:prstGeom>
        </p:spPr>
      </p:pic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AE104D21-25C6-C11E-6831-31EFAE473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B4F8EBB-96A1-6F70-8288-B4910E703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1133E2C8-235A-A64A-7882-6A75908E92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7" name="Pladsholder til slidenummer 5">
            <a:extLst>
              <a:ext uri="{FF2B5EF4-FFF2-40B4-BE49-F238E27FC236}">
                <a16:creationId xmlns:a16="http://schemas.microsoft.com/office/drawing/2014/main" id="{85BD0180-831F-78D4-015D-29FC65269403}"/>
              </a:ext>
            </a:extLst>
          </p:cNvPr>
          <p:cNvSpPr txBox="1">
            <a:spLocks/>
          </p:cNvSpPr>
          <p:nvPr userDrawn="1"/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a-DK"/>
            </a:defPPr>
            <a:lvl1pPr marL="0" algn="r" defTabSz="914400" rtl="0" eaLnBrk="1" latinLnBrk="0" hangingPunct="1">
              <a:defRPr sz="1200" kern="1200">
                <a:solidFill>
                  <a:srgbClr val="0A3C23"/>
                </a:solidFill>
                <a:latin typeface="Sommerfugl San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58ACFA34-903B-1FBF-BA11-E125A10723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638240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201560" flipH="1">
            <a:off x="6691552" y="1273134"/>
            <a:ext cx="6261839" cy="574956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DC9DE0FE-ECFF-E1A8-26B0-8885D97D2BE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52FBA09C-CBF2-76FA-74E1-BE7758B10F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EDAC7785-0745-8124-A5C0-8A5EFC6BB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330188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8676274">
            <a:off x="7205955" y="894994"/>
            <a:ext cx="5545324" cy="569088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72529FCB-4BF1-1E95-77BC-4ECBD0A2BEE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24088CD1-8F48-31E9-28B5-649135EECE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9C308A7E-F58E-8A5C-3C23-904288177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037257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8453635" flipH="1">
            <a:off x="6665144" y="1755660"/>
            <a:ext cx="7096326" cy="47116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15C7DE8B-8FB9-ACB5-CE0D-6247D17478F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44836D13-5BE2-D818-CC3D-A12DD722E2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4C764C59-B43C-4A1B-0736-2A44E8AC1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471702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8490334" flipH="1">
            <a:off x="5823004" y="1595291"/>
            <a:ext cx="9393065" cy="379719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33A91C1F-FF32-168B-B533-DF2DE3BC1D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FE66CB57-9EBC-6FEB-822E-D74F8885D5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EBEBE694-8A6A-0454-34BB-BC51D5DD15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31479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#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F06A4132-9EDC-D488-20CD-A7FBB57B32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9800000">
            <a:off x="6559528" y="389856"/>
            <a:ext cx="5820341" cy="509717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841E351-EA35-C14F-40AD-A723F56456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16" y="298941"/>
            <a:ext cx="9363909" cy="586155"/>
          </a:xfrm>
        </p:spPr>
        <p:txBody>
          <a:bodyPr anchor="b"/>
          <a:lstStyle/>
          <a:p>
            <a:r>
              <a:rPr lang="da-DK" dirty="0"/>
              <a:t>Overskrift</a:t>
            </a:r>
          </a:p>
        </p:txBody>
      </p:sp>
      <p:sp>
        <p:nvSpPr>
          <p:cNvPr id="4" name="Pladsholder til indhold 2">
            <a:extLst>
              <a:ext uri="{FF2B5EF4-FFF2-40B4-BE49-F238E27FC236}">
                <a16:creationId xmlns:a16="http://schemas.microsoft.com/office/drawing/2014/main" id="{4E15ADCD-C68B-AFFC-78DA-23C0928308A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2" y="1028700"/>
            <a:ext cx="6684667" cy="4797670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AC722762-83B2-0285-FDBB-6D2724A4CB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53F920B5-5893-24A7-0F59-26B707427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574949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kstfe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BAA95397-5F9A-A62A-6D07-B8915B8A84C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243027" y="1025611"/>
            <a:ext cx="5641200" cy="482001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15" name="Pladsholder til indhold 12">
            <a:extLst>
              <a:ext uri="{FF2B5EF4-FFF2-40B4-BE49-F238E27FC236}">
                <a16:creationId xmlns:a16="http://schemas.microsoft.com/office/drawing/2014/main" id="{F79DF738-963C-7FC0-8CAD-872CA290F7A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15381" y="1027475"/>
            <a:ext cx="5641200" cy="481815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6346FF9-A46B-A261-2FBE-DB9FBBBFE7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Slide med to elementer</a:t>
            </a:r>
          </a:p>
        </p:txBody>
      </p:sp>
      <p:sp>
        <p:nvSpPr>
          <p:cNvPr id="3" name="Pladsholder til slidenummer 5">
            <a:extLst>
              <a:ext uri="{FF2B5EF4-FFF2-40B4-BE49-F238E27FC236}">
                <a16:creationId xmlns:a16="http://schemas.microsoft.com/office/drawing/2014/main" id="{3BC92434-8056-A2AC-7EF4-5E61295557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9CFC838F-A339-0E4D-A642-BCC0CDF44D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77055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 b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indhold 2">
            <a:extLst>
              <a:ext uri="{FF2B5EF4-FFF2-40B4-BE49-F238E27FC236}">
                <a16:creationId xmlns:a16="http://schemas.microsoft.com/office/drawing/2014/main" id="{39ADCE2E-0CC3-A192-B878-4CAE71187A1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40321" y="1016000"/>
            <a:ext cx="11659152" cy="4810376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ClrTx/>
              <a:buSzPct val="100000"/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Slide med et element</a:t>
            </a:r>
          </a:p>
        </p:txBody>
      </p:sp>
      <p:sp>
        <p:nvSpPr>
          <p:cNvPr id="8" name="Pladsholder til slidenummer 5">
            <a:extLst>
              <a:ext uri="{FF2B5EF4-FFF2-40B4-BE49-F238E27FC236}">
                <a16:creationId xmlns:a16="http://schemas.microsoft.com/office/drawing/2014/main" id="{E6015A97-111F-F309-8995-8C0FBF8FFC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9" name="Pladsholder til dato 3">
            <a:extLst>
              <a:ext uri="{FF2B5EF4-FFF2-40B4-BE49-F238E27FC236}">
                <a16:creationId xmlns:a16="http://schemas.microsoft.com/office/drawing/2014/main" id="{8A825262-E25A-1A9F-B26B-4605EF7E4A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8464731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m.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9BA87A-411C-F2E5-1379-FB9FBD47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Medieslide</a:t>
            </a:r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51512B8-4D44-0B38-443B-576705B377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33541" y="2110431"/>
            <a:ext cx="3985411" cy="4959839"/>
          </a:xfrm>
          <a:prstGeom prst="rect">
            <a:avLst/>
          </a:prstGeom>
        </p:spPr>
      </p:pic>
      <p:sp>
        <p:nvSpPr>
          <p:cNvPr id="7" name="Pladsholder til medieklip 6">
            <a:extLst>
              <a:ext uri="{FF2B5EF4-FFF2-40B4-BE49-F238E27FC236}">
                <a16:creationId xmlns:a16="http://schemas.microsoft.com/office/drawing/2014/main" id="{A9B37308-CDE7-D5D1-5C8B-112D97EF78F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300945" y="1026677"/>
            <a:ext cx="8407626" cy="4779548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medie</a:t>
            </a:r>
            <a:endParaRPr lang="da-DK" dirty="0"/>
          </a:p>
        </p:txBody>
      </p:sp>
      <p:sp>
        <p:nvSpPr>
          <p:cNvPr id="13" name="Pladsholder til dato 3">
            <a:extLst>
              <a:ext uri="{FF2B5EF4-FFF2-40B4-BE49-F238E27FC236}">
                <a16:creationId xmlns:a16="http://schemas.microsoft.com/office/drawing/2014/main" id="{4E562B60-F168-1A18-1746-1E1906F5F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483676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.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49BA87A-411C-F2E5-1379-FB9FBD479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3157429-E3FD-77D5-4A18-D977C6D016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 err="1"/>
              <a:t>Billedslide</a:t>
            </a:r>
            <a:endParaRPr lang="da-DK" dirty="0"/>
          </a:p>
        </p:txBody>
      </p:sp>
      <p:pic>
        <p:nvPicPr>
          <p:cNvPr id="9" name="Billede 8">
            <a:extLst>
              <a:ext uri="{FF2B5EF4-FFF2-40B4-BE49-F238E27FC236}">
                <a16:creationId xmlns:a16="http://schemas.microsoft.com/office/drawing/2014/main" id="{A51512B8-4D44-0B38-443B-576705B377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 rot="17684186">
            <a:off x="8632090" y="2705650"/>
            <a:ext cx="6534947" cy="4152834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E2863C2-3389-E9D7-C3E2-588D8191F66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233" y="1023270"/>
            <a:ext cx="8413200" cy="4780800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4" name="Pladsholder til dato 3">
            <a:extLst>
              <a:ext uri="{FF2B5EF4-FFF2-40B4-BE49-F238E27FC236}">
                <a16:creationId xmlns:a16="http://schemas.microsoft.com/office/drawing/2014/main" id="{71D69104-A388-2F5E-436A-6A5AFD62D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251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3BF88D4B-B83D-E0CC-DB3B-2E64A3BC6F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99292" y="1512712"/>
            <a:ext cx="4880708" cy="433104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00">
                <a:solidFill>
                  <a:schemeClr val="accent1"/>
                </a:solidFill>
              </a:defRPr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da-DK" dirty="0"/>
              <a:t>Indsæt tekst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60EF2CFB-79C3-7467-B801-E45729FCA2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1715" y="193432"/>
            <a:ext cx="4927314" cy="1107830"/>
          </a:xfrm>
        </p:spPr>
        <p:txBody>
          <a:bodyPr anchor="t"/>
          <a:lstStyle/>
          <a:p>
            <a:r>
              <a:rPr lang="da-DK" dirty="0"/>
              <a:t>Billede m.</a:t>
            </a:r>
            <a:br>
              <a:rPr lang="da-DK" dirty="0"/>
            </a:br>
            <a:r>
              <a:rPr lang="da-DK" dirty="0"/>
              <a:t>tekst</a:t>
            </a:r>
          </a:p>
        </p:txBody>
      </p:sp>
      <p:sp>
        <p:nvSpPr>
          <p:cNvPr id="3" name="Pladsholder til slidenummer 3">
            <a:extLst>
              <a:ext uri="{FF2B5EF4-FFF2-40B4-BE49-F238E27FC236}">
                <a16:creationId xmlns:a16="http://schemas.microsoft.com/office/drawing/2014/main" id="{E1424E07-29AB-2121-B4C7-17330D62B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41423" y="6364577"/>
            <a:ext cx="2651640" cy="253102"/>
          </a:xfrm>
        </p:spPr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/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FD627F7D-8FDA-6126-734F-4835F5A5CE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353277" y="309903"/>
            <a:ext cx="6532562" cy="5519737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C98AACA6-BA24-B113-180E-92429E42DAF3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01408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leder m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91071D-2E0E-5DAD-3D6F-04712E833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100" dirty="0"/>
          </a:p>
        </p:txBody>
      </p:sp>
      <p:sp>
        <p:nvSpPr>
          <p:cNvPr id="14" name="Pladsholder til tekst 13">
            <a:extLst>
              <a:ext uri="{FF2B5EF4-FFF2-40B4-BE49-F238E27FC236}">
                <a16:creationId xmlns:a16="http://schemas.microsoft.com/office/drawing/2014/main" id="{5AE4AC20-FFE5-7FC6-905D-EFB27CE8A6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4171" y="4905643"/>
            <a:ext cx="3802743" cy="93911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5" name="Pladsholder til tekst 13">
            <a:extLst>
              <a:ext uri="{FF2B5EF4-FFF2-40B4-BE49-F238E27FC236}">
                <a16:creationId xmlns:a16="http://schemas.microsoft.com/office/drawing/2014/main" id="{453EDDEC-D8E1-CE92-B9E4-5176AB08E52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158342" y="4905631"/>
            <a:ext cx="3780971" cy="94689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6" name="Pladsholder til tekst 13">
            <a:extLst>
              <a:ext uri="{FF2B5EF4-FFF2-40B4-BE49-F238E27FC236}">
                <a16:creationId xmlns:a16="http://schemas.microsoft.com/office/drawing/2014/main" id="{BE2327E7-2161-377D-0F59-2110BDCF84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28176" y="4905631"/>
            <a:ext cx="3780795" cy="94689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473F90D2-D0DB-ED35-DB2F-FE781E95C5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/>
          <a:p>
            <a:r>
              <a:rPr lang="da-DK" dirty="0"/>
              <a:t>Tre billeder m. tekst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6653CCA9-15E0-D2C0-8F8B-238F787478C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84386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8" name="Pladsholder til billede 6">
            <a:extLst>
              <a:ext uri="{FF2B5EF4-FFF2-40B4-BE49-F238E27FC236}">
                <a16:creationId xmlns:a16="http://schemas.microsoft.com/office/drawing/2014/main" id="{89083032-334F-0909-A55B-EB246970741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262982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9" name="Pladsholder til billede 6">
            <a:extLst>
              <a:ext uri="{FF2B5EF4-FFF2-40B4-BE49-F238E27FC236}">
                <a16:creationId xmlns:a16="http://schemas.microsoft.com/office/drawing/2014/main" id="{4FEECE18-D125-61C6-0FCF-E8DBD548E3D8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219301" y="995363"/>
            <a:ext cx="3682800" cy="372427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Pladsholder til dato 3">
            <a:extLst>
              <a:ext uri="{FF2B5EF4-FFF2-40B4-BE49-F238E27FC236}">
                <a16:creationId xmlns:a16="http://schemas.microsoft.com/office/drawing/2014/main" id="{B2F9C2EC-29C2-ED96-4E78-849DFDEF04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614453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leder m. tekstfe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91071D-2E0E-5DAD-3D6F-04712E833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0F20C242-3CCB-0AE8-ABC9-9FEEFC9620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4174" y="4942714"/>
            <a:ext cx="5776683" cy="88115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11" name="Pladsholder til tekst 9">
            <a:extLst>
              <a:ext uri="{FF2B5EF4-FFF2-40B4-BE49-F238E27FC236}">
                <a16:creationId xmlns:a16="http://schemas.microsoft.com/office/drawing/2014/main" id="{87EDCBF9-5534-26BB-BD25-4B3D4F6FCE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21401" y="4918000"/>
            <a:ext cx="5704115" cy="91675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Tekstfelt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26346FF9-A46B-A261-2FBE-DB9FBBBFE7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77" cy="586155"/>
          </a:xfrm>
        </p:spPr>
        <p:txBody>
          <a:bodyPr anchor="b"/>
          <a:lstStyle/>
          <a:p>
            <a:r>
              <a:rPr lang="da-DK" dirty="0"/>
              <a:t>To billeder m. tekst</a:t>
            </a:r>
          </a:p>
        </p:txBody>
      </p:sp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094C8571-3E4E-F049-D9E8-76EA5E0C2FC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32298" y="1012825"/>
            <a:ext cx="5681662" cy="3738563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7" name="Pladsholder til billede 5">
            <a:extLst>
              <a:ext uri="{FF2B5EF4-FFF2-40B4-BE49-F238E27FC236}">
                <a16:creationId xmlns:a16="http://schemas.microsoft.com/office/drawing/2014/main" id="{8BF10753-51A2-1388-A78F-8CB5C6746C9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04799" y="1018267"/>
            <a:ext cx="5656490" cy="3738563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15" name="Pladsholder til dato 3">
            <a:extLst>
              <a:ext uri="{FF2B5EF4-FFF2-40B4-BE49-F238E27FC236}">
                <a16:creationId xmlns:a16="http://schemas.microsoft.com/office/drawing/2014/main" id="{06390234-861A-5DDB-03CE-5702EB01D7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205617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le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91071D-2E0E-5DAD-3D6F-04712E83346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5" name="Pladsholder til billede 4">
            <a:extLst>
              <a:ext uri="{FF2B5EF4-FFF2-40B4-BE49-F238E27FC236}">
                <a16:creationId xmlns:a16="http://schemas.microsoft.com/office/drawing/2014/main" id="{699E256D-BA27-0110-819D-CD21A3E2C7D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93914" y="244702"/>
            <a:ext cx="5662800" cy="558482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6" name="Pladsholder til billede 4">
            <a:extLst>
              <a:ext uri="{FF2B5EF4-FFF2-40B4-BE49-F238E27FC236}">
                <a16:creationId xmlns:a16="http://schemas.microsoft.com/office/drawing/2014/main" id="{888577EB-0EBD-1041-1DFD-7442809E5D0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9327" y="244702"/>
            <a:ext cx="5662800" cy="5584825"/>
          </a:xfrm>
          <a:pattFill prst="pct5">
            <a:fgClr>
              <a:schemeClr val="bg2"/>
            </a:fgClr>
            <a:bgClr>
              <a:schemeClr val="accent1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9A5A2051-CCCF-99D9-73F8-9802B367A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11070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t billede_lys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8C58E37-BF21-89D5-AC41-767F6D5674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attFill prst="pct90">
            <a:fgClr>
              <a:schemeClr val="accent1"/>
            </a:fgClr>
            <a:bgClr>
              <a:schemeClr val="bg2"/>
            </a:bgClr>
          </a:pattFill>
        </p:spPr>
        <p:txBody>
          <a:bodyPr/>
          <a:lstStyle>
            <a:lvl1pPr>
              <a:defRPr b="0" i="0">
                <a:latin typeface="Sommerfugl Sans Medium" pitchFamily="2" charset="77"/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4" name="Pladsholder til tekst 12">
            <a:extLst>
              <a:ext uri="{FF2B5EF4-FFF2-40B4-BE49-F238E27FC236}">
                <a16:creationId xmlns:a16="http://schemas.microsoft.com/office/drawing/2014/main" id="{BD6DAF89-78AE-0D3A-F65B-3FE29583889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007" y="6102350"/>
            <a:ext cx="1841602" cy="542925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>
                <a:blipFill>
                  <a:blip r:embed="rId3"/>
                  <a:stretch>
                    <a:fillRect/>
                  </a:stretch>
                </a:blipFill>
              </a:defRPr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E412F769-8FE3-FFD3-3E64-836139170E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da-DK" dirty="0"/>
              <a:t>Evt. Overskrift</a:t>
            </a:r>
          </a:p>
        </p:txBody>
      </p:sp>
      <p:sp>
        <p:nvSpPr>
          <p:cNvPr id="5" name="Undertitel 2">
            <a:extLst>
              <a:ext uri="{FF2B5EF4-FFF2-40B4-BE49-F238E27FC236}">
                <a16:creationId xmlns:a16="http://schemas.microsoft.com/office/drawing/2014/main" id="{1801E2E2-1C5B-1535-7828-809CB12BB1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solidFill>
            <a:srgbClr val="0D361F">
              <a:alpha val="50196"/>
            </a:srgbClr>
          </a:solidFill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200" b="0" i="0">
                <a:solidFill>
                  <a:schemeClr val="bg2"/>
                </a:solidFill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</p:spTree>
    <p:extLst>
      <p:ext uri="{BB962C8B-B14F-4D97-AF65-F5344CB8AC3E}">
        <p14:creationId xmlns:p14="http://schemas.microsoft.com/office/powerpoint/2010/main" val="20108443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dt billede_mørkt logo"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8C58E37-BF21-89D5-AC41-767F6D5674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attFill prst="pct90">
            <a:fgClr>
              <a:schemeClr val="bg2"/>
            </a:fgClr>
            <a:bgClr>
              <a:schemeClr val="tx2"/>
            </a:bgClr>
          </a:pattFill>
        </p:spPr>
        <p:txBody>
          <a:bodyPr/>
          <a:lstStyle/>
          <a:p>
            <a:r>
              <a:rPr lang="da-DK"/>
              <a:t>Klik på ikonet for at tilføje et billede</a:t>
            </a:r>
          </a:p>
        </p:txBody>
      </p:sp>
      <p:sp>
        <p:nvSpPr>
          <p:cNvPr id="3" name="Pladsholder til tekst 12">
            <a:extLst>
              <a:ext uri="{FF2B5EF4-FFF2-40B4-BE49-F238E27FC236}">
                <a16:creationId xmlns:a16="http://schemas.microsoft.com/office/drawing/2014/main" id="{DD6725AB-FC65-B0DB-6264-C669937487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968" y="6093532"/>
            <a:ext cx="1819650" cy="536454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9DA7DD54-0E92-D207-5C6E-E7DBB23A0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1023" y="298941"/>
            <a:ext cx="11676185" cy="586155"/>
          </a:xfrm>
        </p:spPr>
        <p:txBody>
          <a:bodyPr anchor="b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/>
              <a:t>Evt. Overskrift</a:t>
            </a:r>
          </a:p>
        </p:txBody>
      </p:sp>
      <p:sp>
        <p:nvSpPr>
          <p:cNvPr id="5" name="Undertitel 2">
            <a:extLst>
              <a:ext uri="{FF2B5EF4-FFF2-40B4-BE49-F238E27FC236}">
                <a16:creationId xmlns:a16="http://schemas.microsoft.com/office/drawing/2014/main" id="{D11096CD-D4AB-BD4D-105F-311926032F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3317" y="4097220"/>
            <a:ext cx="5742683" cy="1236791"/>
          </a:xfrm>
          <a:prstGeom prst="rect">
            <a:avLst/>
          </a:prstGeom>
          <a:solidFill>
            <a:srgbClr val="E8E0D2">
              <a:alpha val="50196"/>
            </a:srgbClr>
          </a:solidFill>
          <a:ln>
            <a:noFill/>
          </a:ln>
        </p:spPr>
        <p:txBody>
          <a:bodyPr>
            <a:noAutofit/>
          </a:bodyPr>
          <a:lstStyle>
            <a:lvl1pPr marL="0" indent="0" algn="l">
              <a:buNone/>
              <a:tabLst>
                <a:tab pos="2962201" algn="l"/>
              </a:tabLst>
              <a:defRPr sz="2200" b="0" i="0">
                <a:solidFill>
                  <a:schemeClr val="accent1"/>
                </a:solidFill>
                <a:latin typeface="Sommerfugl Sans" pitchFamily="2" charset="77"/>
              </a:defRPr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da-DK" dirty="0"/>
              <a:t>Indsæt tekst</a:t>
            </a:r>
          </a:p>
        </p:txBody>
      </p:sp>
    </p:spTree>
    <p:extLst>
      <p:ext uri="{BB962C8B-B14F-4D97-AF65-F5344CB8AC3E}">
        <p14:creationId xmlns:p14="http://schemas.microsoft.com/office/powerpoint/2010/main" val="1243287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13" Type="http://schemas.openxmlformats.org/officeDocument/2006/relationships/slideLayout" Target="../slideLayouts/slideLayout32.xml"/><Relationship Id="rId1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2.xml"/><Relationship Id="rId21" Type="http://schemas.openxmlformats.org/officeDocument/2006/relationships/image" Target="../media/image18.svg"/><Relationship Id="rId7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31.xml"/><Relationship Id="rId1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1.xml"/><Relationship Id="rId16" Type="http://schemas.openxmlformats.org/officeDocument/2006/relationships/slideLayout" Target="../slideLayouts/slideLayout3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30.xml"/><Relationship Id="rId5" Type="http://schemas.openxmlformats.org/officeDocument/2006/relationships/slideLayout" Target="../slideLayouts/slideLayout24.xml"/><Relationship Id="rId1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9.xml"/><Relationship Id="rId19" Type="http://schemas.openxmlformats.org/officeDocument/2006/relationships/slideLayout" Target="../slideLayouts/slideLayout38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26A03C4-C29E-38E7-422C-61D2A60EC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3" y="381000"/>
            <a:ext cx="10363200" cy="9202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67F205-A555-A5C3-0041-E803AD277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292" y="1684713"/>
            <a:ext cx="11682047" cy="4153378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B92803-84E4-CB56-303D-A19360021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716320CD-2C1E-3FDB-52A1-4E4F4A36A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  <p:pic>
        <p:nvPicPr>
          <p:cNvPr id="13" name="Billede 9">
            <a:extLst>
              <a:ext uri="{FF2B5EF4-FFF2-40B4-BE49-F238E27FC236}">
                <a16:creationId xmlns:a16="http://schemas.microsoft.com/office/drawing/2014/main" id="{371E6293-443A-6784-35AB-0A150B4E6ED7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/>
          <a:stretch/>
        </p:blipFill>
        <p:spPr>
          <a:xfrm>
            <a:off x="114" y="5854759"/>
            <a:ext cx="2355513" cy="100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52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66" r:id="rId4"/>
    <p:sldLayoutId id="2147483894" r:id="rId5"/>
    <p:sldLayoutId id="2147483782" r:id="rId6"/>
    <p:sldLayoutId id="2147483783" r:id="rId7"/>
    <p:sldLayoutId id="2147483784" r:id="rId8"/>
    <p:sldLayoutId id="2147483785" r:id="rId9"/>
    <p:sldLayoutId id="2147483663" r:id="rId10"/>
    <p:sldLayoutId id="2147483655" r:id="rId11"/>
    <p:sldLayoutId id="2147483896" r:id="rId12"/>
    <p:sldLayoutId id="2147483915" r:id="rId13"/>
    <p:sldLayoutId id="2147483837" r:id="rId14"/>
    <p:sldLayoutId id="2147483665" r:id="rId15"/>
    <p:sldLayoutId id="2147483895" r:id="rId16"/>
    <p:sldLayoutId id="2147483661" r:id="rId17"/>
    <p:sldLayoutId id="2147483660" r:id="rId18"/>
    <p:sldLayoutId id="2147483659" r:id="rId19"/>
  </p:sldLayoutIdLst>
  <p:hf hdr="0" ftr="0" dt="0"/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A3C23"/>
          </a:solidFill>
          <a:latin typeface="Sommerfugl Sans Medium" pitchFamily="2" charset="77"/>
          <a:ea typeface="+mj-ea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Sommerfugl Sans" pitchFamily="2" charset="77"/>
          <a:ea typeface="+mn-ea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Sommerfugl Sans" pitchFamily="2" charset="77"/>
          <a:ea typeface="+mn-ea"/>
          <a:cs typeface="+mn-cs"/>
        </a:defRPr>
      </a:lvl2pPr>
      <a:lvl3pPr marL="482204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Sommerfugl Sans" pitchFamily="2" charset="77"/>
          <a:ea typeface="+mn-ea"/>
          <a:cs typeface="+mn-cs"/>
        </a:defRPr>
      </a:lvl3pPr>
      <a:lvl4pPr marL="675085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200" b="0" i="0" kern="1200">
          <a:solidFill>
            <a:schemeClr val="tx2"/>
          </a:solidFill>
          <a:latin typeface="Sommerfugl Sans" pitchFamily="2" charset="77"/>
          <a:ea typeface="+mn-ea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b="0" i="0" kern="1200">
          <a:solidFill>
            <a:srgbClr val="0A3C23"/>
          </a:solidFill>
          <a:latin typeface="Sommerfugl Sans" pitchFamily="2" charset="77"/>
          <a:ea typeface="+mn-ea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A3C2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26A03C4-C29E-38E7-422C-61D2A60EC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3" y="381000"/>
            <a:ext cx="10363200" cy="9202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67F205-A555-A5C3-0041-E803AD277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292" y="1684713"/>
            <a:ext cx="11682047" cy="4153378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</p:txBody>
      </p:sp>
      <p:pic>
        <p:nvPicPr>
          <p:cNvPr id="4" name="Billede 9">
            <a:extLst>
              <a:ext uri="{FF2B5EF4-FFF2-40B4-BE49-F238E27FC236}">
                <a16:creationId xmlns:a16="http://schemas.microsoft.com/office/drawing/2014/main" id="{202B2357-E05F-EB49-2A34-2AAF1A28DD1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-1" y="5854759"/>
            <a:ext cx="2355743" cy="1003242"/>
          </a:xfrm>
          <a:prstGeom prst="rect">
            <a:avLst/>
          </a:prstGeom>
        </p:spPr>
      </p:pic>
      <p:sp>
        <p:nvSpPr>
          <p:cNvPr id="7" name="Pladsholder til slidenummer 5">
            <a:extLst>
              <a:ext uri="{FF2B5EF4-FFF2-40B4-BE49-F238E27FC236}">
                <a16:creationId xmlns:a16="http://schemas.microsoft.com/office/drawing/2014/main" id="{F49E03AD-EC82-90C0-ECF5-9C1F03252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Pladsholder til dato 3">
            <a:extLst>
              <a:ext uri="{FF2B5EF4-FFF2-40B4-BE49-F238E27FC236}">
                <a16:creationId xmlns:a16="http://schemas.microsoft.com/office/drawing/2014/main" id="{CDB8CC5A-0A0B-BC70-10E9-E47C24A55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  <a:latin typeface="Sommerfugl Sans" pitchFamily="2" charset="77"/>
              </a:defRPr>
            </a:lvl1pPr>
          </a:lstStyle>
          <a:p>
            <a:fld id="{DE49205D-2FE3-8F48-AF68-7E8411C25B54}" type="datetime1">
              <a:rPr lang="da-DK" smtClean="0"/>
              <a:pPr/>
              <a:t>22-10-2026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7407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  <p:sldLayoutId id="2147483951" r:id="rId15"/>
    <p:sldLayoutId id="2147483952" r:id="rId16"/>
    <p:sldLayoutId id="2147483953" r:id="rId17"/>
    <p:sldLayoutId id="2147483954" r:id="rId18"/>
    <p:sldLayoutId id="2147483955" r:id="rId19"/>
  </p:sldLayoutIdLst>
  <p:hf hdr="0" ftr="0" dt="0"/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bg2"/>
          </a:solidFill>
          <a:latin typeface="Sommerfugl Sans Medium" pitchFamily="2" charset="77"/>
          <a:ea typeface="+mj-ea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200" b="0" i="0" kern="1200">
          <a:solidFill>
            <a:schemeClr val="bg2"/>
          </a:solidFill>
          <a:latin typeface="Sommerfugl Sans" pitchFamily="2" charset="77"/>
          <a:ea typeface="+mn-ea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800" b="0" i="0" kern="1200">
          <a:solidFill>
            <a:schemeClr val="bg2"/>
          </a:solidFill>
          <a:latin typeface="Sommerfugl Sans" pitchFamily="2" charset="77"/>
          <a:ea typeface="+mn-ea"/>
          <a:cs typeface="+mn-cs"/>
        </a:defRPr>
      </a:lvl2pPr>
      <a:lvl3pPr marL="482204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600" b="0" i="0" kern="1200">
          <a:solidFill>
            <a:schemeClr val="bg2"/>
          </a:solidFill>
          <a:latin typeface="Sommerfugl Sans" pitchFamily="2" charset="77"/>
          <a:ea typeface="+mn-ea"/>
          <a:cs typeface="+mn-cs"/>
        </a:defRPr>
      </a:lvl3pPr>
      <a:lvl4pPr marL="675085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200" b="0" i="0" kern="1200">
          <a:solidFill>
            <a:schemeClr val="bg2"/>
          </a:solidFill>
          <a:latin typeface="Sommerfugl Sans" pitchFamily="2" charset="77"/>
          <a:ea typeface="+mn-ea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b="0" i="0" kern="1200">
          <a:solidFill>
            <a:srgbClr val="0A3C23"/>
          </a:solidFill>
          <a:latin typeface="Sommerfugl Sans" pitchFamily="2" charset="77"/>
          <a:ea typeface="+mn-ea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26A03C4-C29E-38E7-422C-61D2A60EC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23" y="381000"/>
            <a:ext cx="10363200" cy="9202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a-DK" dirty="0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667F205-A555-A5C3-0041-E803AD2775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9292" y="1684713"/>
            <a:ext cx="11682047" cy="4153378"/>
          </a:xfrm>
          <a:prstGeom prst="rect">
            <a:avLst/>
          </a:prstGeom>
          <a:ln w="3175"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6CB92803-84E4-CB56-303D-A19360021C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41423" y="6393605"/>
            <a:ext cx="2651640" cy="2531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fld id="{A5864990-3D50-C94C-ABC1-01CC8D015641}" type="slidenum">
              <a:rPr lang="da-DK" smtClean="0"/>
              <a:pPr/>
              <a:t>‹nr.›</a:t>
            </a:fld>
            <a:endParaRPr lang="da-DK" sz="1200" dirty="0"/>
          </a:p>
        </p:txBody>
      </p:sp>
      <p:sp>
        <p:nvSpPr>
          <p:cNvPr id="5" name="Pladsholder til dato 3">
            <a:extLst>
              <a:ext uri="{FF2B5EF4-FFF2-40B4-BE49-F238E27FC236}">
                <a16:creationId xmlns:a16="http://schemas.microsoft.com/office/drawing/2014/main" id="{716320CD-2C1E-3FDB-52A1-4E4F4A36A9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02031" y="6402413"/>
            <a:ext cx="1187938" cy="2483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A3C23"/>
                </a:solidFill>
                <a:latin typeface="Sommerfugl Sans" pitchFamily="2" charset="77"/>
              </a:defRPr>
            </a:lvl1pPr>
          </a:lstStyle>
          <a:p>
            <a:pPr algn="ctr"/>
            <a:fld id="{DE49205D-2FE3-8F48-AF68-7E8411C25B54}" type="datetime1">
              <a:rPr lang="da-DK" smtClean="0"/>
              <a:pPr algn="ctr"/>
              <a:t>22-10-2026</a:t>
            </a:fld>
            <a:endParaRPr lang="da-DK" dirty="0"/>
          </a:p>
        </p:txBody>
      </p:sp>
      <p:pic>
        <p:nvPicPr>
          <p:cNvPr id="13" name="Billede 9">
            <a:extLst>
              <a:ext uri="{FF2B5EF4-FFF2-40B4-BE49-F238E27FC236}">
                <a16:creationId xmlns:a16="http://schemas.microsoft.com/office/drawing/2014/main" id="{371E6293-443A-6784-35AB-0A150B4E6ED7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rcRect/>
          <a:stretch/>
        </p:blipFill>
        <p:spPr>
          <a:xfrm>
            <a:off x="114" y="5854759"/>
            <a:ext cx="2355513" cy="100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9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  <p:sldLayoutId id="2147483968" r:id="rId12"/>
    <p:sldLayoutId id="2147483969" r:id="rId13"/>
    <p:sldLayoutId id="2147483970" r:id="rId14"/>
    <p:sldLayoutId id="2147483971" r:id="rId15"/>
    <p:sldLayoutId id="2147483972" r:id="rId16"/>
    <p:sldLayoutId id="2147483973" r:id="rId17"/>
    <p:sldLayoutId id="2147483974" r:id="rId18"/>
    <p:sldLayoutId id="2147483975" r:id="rId19"/>
  </p:sldLayoutIdLst>
  <p:hf hdr="0" ftr="0" dt="0"/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0A3C23"/>
          </a:solidFill>
          <a:latin typeface="Sommerfugl Sans Medium" pitchFamily="2" charset="77"/>
          <a:ea typeface="+mj-ea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2200" b="0" i="0" kern="1200">
          <a:solidFill>
            <a:schemeClr val="tx2"/>
          </a:solidFill>
          <a:latin typeface="Sommerfugl Sans" pitchFamily="2" charset="77"/>
          <a:ea typeface="+mn-ea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Sommerfugl Sans" pitchFamily="2" charset="77"/>
          <a:ea typeface="+mn-ea"/>
          <a:cs typeface="+mn-cs"/>
        </a:defRPr>
      </a:lvl2pPr>
      <a:lvl3pPr marL="482204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Sommerfugl Sans" pitchFamily="2" charset="77"/>
          <a:ea typeface="+mn-ea"/>
          <a:cs typeface="+mn-cs"/>
        </a:defRPr>
      </a:lvl3pPr>
      <a:lvl4pPr marL="675085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200" b="0" i="0" kern="1200">
          <a:solidFill>
            <a:schemeClr val="tx2"/>
          </a:solidFill>
          <a:latin typeface="Sommerfugl Sans" pitchFamily="2" charset="77"/>
          <a:ea typeface="+mn-ea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b="0" i="0" kern="1200">
          <a:solidFill>
            <a:srgbClr val="0A3C23"/>
          </a:solidFill>
          <a:latin typeface="Sommerfugl Sans" pitchFamily="2" charset="77"/>
          <a:ea typeface="+mn-ea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6.xml"/><Relationship Id="rId4" Type="http://schemas.openxmlformats.org/officeDocument/2006/relationships/hyperlink" Target="https://hjoerring.dk/erhverv/klima-og-energi/information-om-solcelle-og-vindmoelleprojekter/maanedlige-videoopdateringe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B0976EC7-5C75-706F-2231-7BB2CF7B49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t>1</a:t>
            </a:fld>
            <a:endParaRPr lang="da-DK"/>
          </a:p>
        </p:txBody>
      </p:sp>
      <p:pic>
        <p:nvPicPr>
          <p:cNvPr id="8" name="Pladsholder til indhold 5" descr="Et billede, der indeholder tekst, kort, atlas&#10;&#10;Automatisk genereret beskrivelse">
            <a:extLst>
              <a:ext uri="{FF2B5EF4-FFF2-40B4-BE49-F238E27FC236}">
                <a16:creationId xmlns:a16="http://schemas.microsoft.com/office/drawing/2014/main" id="{CED10F51-389A-6364-2598-48E0AE835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3520225" y="984258"/>
            <a:ext cx="4448897" cy="5171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D1BF0664-A93E-FAFA-7E4C-E688A4AC59F4}"/>
              </a:ext>
            </a:extLst>
          </p:cNvPr>
          <p:cNvSpPr txBox="1"/>
          <p:nvPr/>
        </p:nvSpPr>
        <p:spPr>
          <a:xfrm>
            <a:off x="2216283" y="2452479"/>
            <a:ext cx="57528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400" dirty="0">
                <a:solidFill>
                  <a:schemeClr val="accent1"/>
                </a:solidFill>
                <a:highlight>
                  <a:srgbClr val="FFFF00"/>
                </a:highlight>
              </a:rPr>
              <a:t>Velkommen til </a:t>
            </a:r>
            <a:r>
              <a:rPr lang="da-DK" sz="4400">
                <a:solidFill>
                  <a:schemeClr val="accent1"/>
                </a:solidFill>
                <a:highlight>
                  <a:srgbClr val="FFFF00"/>
                </a:highlight>
              </a:rPr>
              <a:t>årsmøde 2026</a:t>
            </a:r>
            <a:endParaRPr lang="da-DK" sz="4400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393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EF805061-A1B1-B04C-EE05-9817B853D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73" y="682053"/>
            <a:ext cx="11327567" cy="5493894"/>
          </a:xfrm>
        </p:spPr>
        <p:txBody>
          <a:bodyPr/>
          <a:lstStyle/>
          <a:p>
            <a:r>
              <a:rPr lang="da-DK" b="1" dirty="0"/>
              <a:t>Dagsordenen for årsmødet skal omfatte følgende punkter:</a:t>
            </a:r>
            <a:br>
              <a:rPr lang="da-DK" b="1" dirty="0"/>
            </a:br>
            <a:br>
              <a:rPr lang="da-DK" dirty="0"/>
            </a:br>
            <a:r>
              <a:rPr lang="da-DK" dirty="0"/>
              <a:t>1. Valg af dirigent.</a:t>
            </a:r>
            <a:br>
              <a:rPr lang="da-DK" dirty="0"/>
            </a:br>
            <a:r>
              <a:rPr lang="da-DK" dirty="0"/>
              <a:t>2. Bestyrelsens årsberetning.</a:t>
            </a:r>
            <a:br>
              <a:rPr lang="da-DK" dirty="0"/>
            </a:br>
            <a:r>
              <a:rPr lang="da-DK" dirty="0"/>
              <a:t>3. Valg af medlemmer og suppleanter til bestyrelsen, jf. stk. 5.</a:t>
            </a:r>
            <a:br>
              <a:rPr lang="da-DK" dirty="0"/>
            </a:br>
            <a:r>
              <a:rPr lang="da-DK" dirty="0"/>
              <a:t>4. Forslag fra medlemmerne.</a:t>
            </a:r>
            <a:br>
              <a:rPr lang="da-DK" dirty="0"/>
            </a:br>
            <a:r>
              <a:rPr lang="da-DK" dirty="0"/>
              <a:t>5. Eventuelt.</a:t>
            </a:r>
            <a:br>
              <a:rPr lang="da-DK" dirty="0"/>
            </a:br>
            <a:endParaRPr lang="da-DK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25D5442-61E6-C4A0-6649-E1E813F76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5456" y="4721901"/>
            <a:ext cx="4256740" cy="1543987"/>
          </a:xfrm>
        </p:spPr>
        <p:txBody>
          <a:bodyPr/>
          <a:lstStyle/>
          <a:p>
            <a:pPr marL="457200" indent="-457200">
              <a:buAutoNum type="arabicPeriod"/>
            </a:pPr>
            <a:endParaRPr lang="da-DK" dirty="0"/>
          </a:p>
        </p:txBody>
      </p:sp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7168C90D-5486-343C-0E77-72E9B72288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pPr/>
              <a:t>2</a:t>
            </a:fld>
            <a:endParaRPr lang="da-DK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231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9AA8CAC0-0C7E-2779-907A-168E4F8CA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da-DK" sz="2800" dirty="0"/>
              <a:t>Den lokale trepart</a:t>
            </a:r>
          </a:p>
          <a:p>
            <a:pPr lvl="1"/>
            <a:r>
              <a:rPr lang="da-DK" sz="2800" dirty="0"/>
              <a:t>Fredninger</a:t>
            </a:r>
          </a:p>
          <a:p>
            <a:pPr lvl="1"/>
            <a:r>
              <a:rPr lang="da-DK" sz="2800" dirty="0"/>
              <a:t>VE anlæg sol-vind og biogas</a:t>
            </a:r>
          </a:p>
          <a:p>
            <a:pPr lvl="1"/>
            <a:r>
              <a:rPr lang="da-DK" sz="2800" dirty="0"/>
              <a:t>Lokale sager</a:t>
            </a:r>
          </a:p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6DB25B0-95A4-335F-3F6C-741417937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Overskrifter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9323977-8903-FBC1-70F6-1ADA46B94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pPr/>
              <a:t>3</a:t>
            </a:fld>
            <a:endParaRPr lang="da-DK" sz="1200" dirty="0"/>
          </a:p>
        </p:txBody>
      </p:sp>
    </p:spTree>
    <p:extLst>
      <p:ext uri="{BB962C8B-B14F-4D97-AF65-F5344CB8AC3E}">
        <p14:creationId xmlns:p14="http://schemas.microsoft.com/office/powerpoint/2010/main" val="1574151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7819B287-E709-015F-7D91-FC9CCAF6A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pPr/>
              <a:t>4</a:t>
            </a:fld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30843B3-676F-65BC-F048-CEE44EBC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Den grønne trepart</a:t>
            </a:r>
          </a:p>
        </p:txBody>
      </p:sp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3965BAC4-37B3-DC44-00F9-29568B1075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0003" y="1028699"/>
            <a:ext cx="4604479" cy="3453359"/>
          </a:xfrm>
          <a:prstGeom prst="rect">
            <a:avLst/>
          </a:prstGeom>
          <a:ln w="3175">
            <a:noFill/>
          </a:ln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9DDCD6F5-6409-3E4C-FE57-03870CD04969}"/>
              </a:ext>
            </a:extLst>
          </p:cNvPr>
          <p:cNvSpPr txBox="1"/>
          <p:nvPr/>
        </p:nvSpPr>
        <p:spPr>
          <a:xfrm>
            <a:off x="4916774" y="1028700"/>
            <a:ext cx="5726242" cy="5222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a-DK" dirty="0"/>
          </a:p>
        </p:txBody>
      </p:sp>
      <p:pic>
        <p:nvPicPr>
          <p:cNvPr id="13" name="Billede 12">
            <a:extLst>
              <a:ext uri="{FF2B5EF4-FFF2-40B4-BE49-F238E27FC236}">
                <a16:creationId xmlns:a16="http://schemas.microsoft.com/office/drawing/2014/main" id="{2190EDCB-B887-8F2E-18AB-696844313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401" y="2119722"/>
            <a:ext cx="6985997" cy="387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7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ekst 1">
            <a:extLst>
              <a:ext uri="{FF2B5EF4-FFF2-40B4-BE49-F238E27FC236}">
                <a16:creationId xmlns:a16="http://schemas.microsoft.com/office/drawing/2014/main" id="{69985A80-C65E-23E7-7B4B-D43E1E426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5564FCA-2679-2C2E-202A-470E4FA03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8603" y="240321"/>
            <a:ext cx="8574373" cy="960811"/>
          </a:xfrm>
        </p:spPr>
        <p:txBody>
          <a:bodyPr/>
          <a:lstStyle/>
          <a:p>
            <a:r>
              <a:rPr lang="da-DK" dirty="0"/>
              <a:t>Fredning: Skallerup Indlandsklitter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F0082DAF-5D4B-9A90-6C6B-B6A973BD8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pPr/>
              <a:t>5</a:t>
            </a:fld>
            <a:endParaRPr lang="da-DK"/>
          </a:p>
        </p:txBody>
      </p:sp>
      <p:pic>
        <p:nvPicPr>
          <p:cNvPr id="7" name="Pladsholder til billede 6">
            <a:extLst>
              <a:ext uri="{FF2B5EF4-FFF2-40B4-BE49-F238E27FC236}">
                <a16:creationId xmlns:a16="http://schemas.microsoft.com/office/drawing/2014/main" id="{D4405F0D-EDF1-75BD-E139-0E70AA220AA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/>
          <a:srcRect l="351" r="351"/>
          <a:stretch>
            <a:fillRect/>
          </a:stretch>
        </p:blipFill>
        <p:spPr>
          <a:xfrm>
            <a:off x="5891213" y="1301750"/>
            <a:ext cx="5994400" cy="4527550"/>
          </a:xfrm>
          <a:prstGeom prst="rect">
            <a:avLst/>
          </a:prstGeom>
          <a:pattFill prst="pct5">
            <a:fgClr>
              <a:srgbClr val="94CB7A"/>
            </a:fgClr>
            <a:bgClr>
              <a:srgbClr val="0F3B21"/>
            </a:bgClr>
          </a:pattFill>
          <a:ln w="3175">
            <a:noFill/>
          </a:ln>
        </p:spPr>
      </p:pic>
      <p:sp>
        <p:nvSpPr>
          <p:cNvPr id="9" name="Tekstfelt 8">
            <a:extLst>
              <a:ext uri="{FF2B5EF4-FFF2-40B4-BE49-F238E27FC236}">
                <a16:creationId xmlns:a16="http://schemas.microsoft.com/office/drawing/2014/main" id="{EE260761-0BF9-D5A3-277F-275C55CD2301}"/>
              </a:ext>
            </a:extLst>
          </p:cNvPr>
          <p:cNvSpPr txBox="1"/>
          <p:nvPr/>
        </p:nvSpPr>
        <p:spPr>
          <a:xfrm>
            <a:off x="794479" y="2505670"/>
            <a:ext cx="473689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latin typeface="Sommerfugl Sans" pitchFamily="50" charset="0"/>
              </a:rPr>
              <a:t>1291 ha, heraf 623 </a:t>
            </a:r>
          </a:p>
          <a:p>
            <a:r>
              <a:rPr lang="da-DK" sz="3200" dirty="0">
                <a:latin typeface="Sommerfugl Sans" pitchFamily="50" charset="0"/>
              </a:rPr>
              <a:t>ha allerede fredet </a:t>
            </a:r>
          </a:p>
          <a:p>
            <a:r>
              <a:rPr lang="da-DK" sz="3200" dirty="0">
                <a:latin typeface="Sommerfugl Sans" pitchFamily="50" charset="0"/>
              </a:rPr>
              <a:t>ved ældre fredninger</a:t>
            </a:r>
          </a:p>
        </p:txBody>
      </p:sp>
    </p:spTree>
    <p:extLst>
      <p:ext uri="{BB962C8B-B14F-4D97-AF65-F5344CB8AC3E}">
        <p14:creationId xmlns:p14="http://schemas.microsoft.com/office/powerpoint/2010/main" val="1649102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>
            <a:extLst>
              <a:ext uri="{FF2B5EF4-FFF2-40B4-BE49-F238E27FC236}">
                <a16:creationId xmlns:a16="http://schemas.microsoft.com/office/drawing/2014/main" id="{D1F909CD-92E5-9AD0-B288-3E1E3FA057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pPr/>
              <a:t>6</a:t>
            </a:fld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7F8B0B-D990-B84A-B0D6-70DBA3055C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4879115"/>
            <a:ext cx="5776683" cy="881155"/>
          </a:xfrm>
        </p:spPr>
        <p:txBody>
          <a:bodyPr/>
          <a:lstStyle/>
          <a:p>
            <a:pPr algn="ctr"/>
            <a:r>
              <a:rPr lang="da-DK" dirty="0"/>
              <a:t>Biogas med pyrolyse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59B493A-3BFB-6EDB-2346-7706E36A38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4928422"/>
            <a:ext cx="5704115" cy="916755"/>
          </a:xfrm>
        </p:spPr>
        <p:txBody>
          <a:bodyPr/>
          <a:lstStyle/>
          <a:p>
            <a:pPr algn="ctr"/>
            <a:r>
              <a:rPr lang="da-DK" dirty="0"/>
              <a:t>Solceller ved Villerup Hovedgård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D7B5C33B-A04B-553D-30C2-4B1533D0A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Sol og vind samt biogas /pyrolyse</a:t>
            </a:r>
          </a:p>
        </p:txBody>
      </p:sp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E6737046-A81C-36D5-F368-DB61772CF917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2006" r="12006"/>
          <a:stretch>
            <a:fillRect/>
          </a:stretch>
        </p:blipFill>
        <p:spPr>
          <a:xfrm>
            <a:off x="6121401" y="1012823"/>
            <a:ext cx="5681662" cy="3738563"/>
          </a:xfrm>
          <a:prstGeom prst="rect">
            <a:avLst/>
          </a:prstGeom>
          <a:pattFill prst="pct5">
            <a:fgClr>
              <a:srgbClr val="94CB7A"/>
            </a:fgClr>
            <a:bgClr>
              <a:srgbClr val="0F3B21"/>
            </a:bgClr>
          </a:pattFill>
          <a:ln w="3175">
            <a:noFill/>
          </a:ln>
        </p:spPr>
      </p:pic>
      <p:pic>
        <p:nvPicPr>
          <p:cNvPr id="11" name="Pladsholder til billede 10">
            <a:extLst>
              <a:ext uri="{FF2B5EF4-FFF2-40B4-BE49-F238E27FC236}">
                <a16:creationId xmlns:a16="http://schemas.microsoft.com/office/drawing/2014/main" id="{3DA265B4-C7A5-03AB-F8E5-801B12B2826F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3"/>
          <a:srcRect t="933" b="933"/>
          <a:stretch>
            <a:fillRect/>
          </a:stretch>
        </p:blipFill>
        <p:spPr>
          <a:xfrm>
            <a:off x="303213" y="1012824"/>
            <a:ext cx="5656490" cy="3738563"/>
          </a:xfrm>
          <a:prstGeom prst="rect">
            <a:avLst/>
          </a:prstGeom>
          <a:pattFill prst="pct5">
            <a:fgClr>
              <a:srgbClr val="94CB7A"/>
            </a:fgClr>
            <a:bgClr>
              <a:srgbClr val="0F3B21"/>
            </a:bgClr>
          </a:pattFill>
          <a:ln w="3175">
            <a:noFill/>
          </a:ln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3F0E179B-FBE2-2BAF-B041-19DB5D11DB46}"/>
              </a:ext>
            </a:extLst>
          </p:cNvPr>
          <p:cNvSpPr txBox="1"/>
          <p:nvPr/>
        </p:nvSpPr>
        <p:spPr>
          <a:xfrm>
            <a:off x="2729933" y="5527934"/>
            <a:ext cx="6093500" cy="506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>
              <a:lnSpc>
                <a:spcPct val="100000"/>
              </a:lnSpc>
              <a:spcAft>
                <a:spcPts val="800"/>
              </a:spcAft>
              <a:buNone/>
            </a:pPr>
            <a:r>
              <a:rPr lang="da-DK" sz="1800" u="sng" kern="100" dirty="0">
                <a:solidFill>
                  <a:schemeClr val="tx1"/>
                </a:solidFill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  <a:hlinkClick r:id="rId4"/>
              </a:rPr>
              <a:t>https://hjoerring.dk/erhverv/klima-og-energi/information-om-solcelle-og-vindmoelleprojekter/maanedlige-videoopdateringer</a:t>
            </a:r>
            <a:endParaRPr lang="da-DK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3724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1C80DF5F-0F32-6818-66E7-86816BB8C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E33BFAC-4C4B-D899-2BB5-264967AB7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Lokale sager</a:t>
            </a:r>
          </a:p>
        </p:txBody>
      </p:sp>
      <p:pic>
        <p:nvPicPr>
          <p:cNvPr id="15" name="Pladsholder til billede 14">
            <a:extLst>
              <a:ext uri="{FF2B5EF4-FFF2-40B4-BE49-F238E27FC236}">
                <a16:creationId xmlns:a16="http://schemas.microsoft.com/office/drawing/2014/main" id="{A43C63F2-1D50-9B38-DA0D-61906C73FF7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23281" b="23281"/>
          <a:stretch>
            <a:fillRect/>
          </a:stretch>
        </p:blipFill>
        <p:spPr>
          <a:xfrm>
            <a:off x="211023" y="1494239"/>
            <a:ext cx="5155456" cy="2944875"/>
          </a:xfrm>
          <a:prstGeom prst="rect">
            <a:avLst/>
          </a:prstGeom>
          <a:pattFill prst="pct90">
            <a:fgClr>
              <a:srgbClr val="94CB7A"/>
            </a:fgClr>
            <a:bgClr>
              <a:srgbClr val="0D361F"/>
            </a:bgClr>
          </a:pattFill>
          <a:ln w="3175">
            <a:noFill/>
          </a:ln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EA980B16-D36A-E64D-8A73-39481390E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237" y="2018392"/>
            <a:ext cx="5366486" cy="2984987"/>
          </a:xfrm>
          <a:prstGeom prst="rect">
            <a:avLst/>
          </a:prstGeom>
        </p:spPr>
      </p:pic>
      <p:sp>
        <p:nvSpPr>
          <p:cNvPr id="23" name="Titel 4">
            <a:extLst>
              <a:ext uri="{FF2B5EF4-FFF2-40B4-BE49-F238E27FC236}">
                <a16:creationId xmlns:a16="http://schemas.microsoft.com/office/drawing/2014/main" id="{39A8A7DA-D333-0561-4383-D2208D6A3C8D}"/>
              </a:ext>
            </a:extLst>
          </p:cNvPr>
          <p:cNvSpPr txBox="1">
            <a:spLocks/>
          </p:cNvSpPr>
          <p:nvPr/>
        </p:nvSpPr>
        <p:spPr>
          <a:xfrm>
            <a:off x="678216" y="5279332"/>
            <a:ext cx="11676185" cy="5861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3857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tx2"/>
                </a:solidFill>
                <a:latin typeface="Sommerfugl Sans Medium" pitchFamily="2" charset="77"/>
                <a:ea typeface="+mj-ea"/>
                <a:cs typeface="+mj-cs"/>
              </a:defRPr>
            </a:lvl1pPr>
          </a:lstStyle>
          <a:p>
            <a:r>
              <a:rPr lang="da-DK" sz="2800" dirty="0"/>
              <a:t>Ilbro                                                        Nørlev             </a:t>
            </a:r>
            <a:r>
              <a:rPr lang="da-DK" sz="1600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71209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>
            <a:extLst>
              <a:ext uri="{FF2B5EF4-FFF2-40B4-BE49-F238E27FC236}">
                <a16:creationId xmlns:a16="http://schemas.microsoft.com/office/drawing/2014/main" id="{0827B19F-2504-1016-7322-F32A384EA3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4831" y="785963"/>
            <a:ext cx="3061324" cy="3061324"/>
          </a:xfrm>
          <a:prstGeom prst="rect">
            <a:avLst/>
          </a:prstGeom>
          <a:ln w="3175">
            <a:noFill/>
          </a:ln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0F0B75A1-3E79-49DD-0B47-509B3B7D4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831" y="0"/>
            <a:ext cx="11676185" cy="586155"/>
          </a:xfrm>
        </p:spPr>
        <p:txBody>
          <a:bodyPr/>
          <a:lstStyle/>
          <a:p>
            <a:pPr algn="ctr"/>
            <a:r>
              <a:rPr lang="da-DK" dirty="0"/>
              <a:t>Arrangementer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C84883B-4B47-7577-388D-8E5D282F0F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A5864990-3D50-C94C-ABC1-01CC8D015641}" type="slidenum">
              <a:rPr lang="da-DK" smtClean="0"/>
              <a:pPr/>
              <a:t>8</a:t>
            </a:fld>
            <a:endParaRPr lang="da-DK" sz="12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1CA419DA-A6B8-DE62-941B-7442012FB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393" y="785963"/>
            <a:ext cx="4137793" cy="413779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7B75B77F-37EC-AB1F-1F26-A3CC5E6E4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8424" y="808477"/>
            <a:ext cx="3666082" cy="3666082"/>
          </a:xfrm>
          <a:prstGeom prst="rect">
            <a:avLst/>
          </a:prstGeom>
        </p:spPr>
      </p:pic>
      <p:sp>
        <p:nvSpPr>
          <p:cNvPr id="11" name="Titel 2">
            <a:extLst>
              <a:ext uri="{FF2B5EF4-FFF2-40B4-BE49-F238E27FC236}">
                <a16:creationId xmlns:a16="http://schemas.microsoft.com/office/drawing/2014/main" id="{7D89EA71-EAC0-4D6A-A9EE-3C2330A9EF17}"/>
              </a:ext>
            </a:extLst>
          </p:cNvPr>
          <p:cNvSpPr txBox="1">
            <a:spLocks/>
          </p:cNvSpPr>
          <p:nvPr/>
        </p:nvSpPr>
        <p:spPr>
          <a:xfrm>
            <a:off x="515815" y="5085471"/>
            <a:ext cx="11676185" cy="5861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38576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rgbClr val="0A3C23"/>
                </a:solidFill>
                <a:latin typeface="Sommerfugl Sans Medium" pitchFamily="2" charset="77"/>
                <a:ea typeface="+mj-ea"/>
                <a:cs typeface="+mj-cs"/>
              </a:defRPr>
            </a:lvl1pPr>
          </a:lstStyle>
          <a:p>
            <a:r>
              <a:rPr lang="da-DK" sz="2800" dirty="0"/>
              <a:t>Forår på Knuden      Nattergaletur                                 Krible Krable</a:t>
            </a:r>
          </a:p>
        </p:txBody>
      </p:sp>
    </p:spTree>
    <p:extLst>
      <p:ext uri="{BB962C8B-B14F-4D97-AF65-F5344CB8AC3E}">
        <p14:creationId xmlns:p14="http://schemas.microsoft.com/office/powerpoint/2010/main" val="12880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N Main Lysegrøn">
  <a:themeElements>
    <a:clrScheme name="Danmarks Natur - Lys baggrund">
      <a:dk1>
        <a:srgbClr val="0B2639"/>
      </a:dk1>
      <a:lt1>
        <a:srgbClr val="E8E0D2"/>
      </a:lt1>
      <a:dk2>
        <a:srgbClr val="0D361F"/>
      </a:dk2>
      <a:lt2>
        <a:srgbClr val="94CB7A"/>
      </a:lt2>
      <a:accent1>
        <a:srgbClr val="0F3B21"/>
      </a:accent1>
      <a:accent2>
        <a:srgbClr val="6C5346"/>
      </a:accent2>
      <a:accent3>
        <a:srgbClr val="796B44"/>
      </a:accent3>
      <a:accent4>
        <a:srgbClr val="FFCD69"/>
      </a:accent4>
      <a:accent5>
        <a:srgbClr val="ABBFFF"/>
      </a:accent5>
      <a:accent6>
        <a:srgbClr val="1857A3"/>
      </a:accent6>
      <a:hlink>
        <a:srgbClr val="32643C"/>
      </a:hlink>
      <a:folHlink>
        <a:srgbClr val="796B4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æsentation2" id="{42C2FFCA-815F-F64D-A41B-1D91C9AE5D8C}" vid="{F010072D-40A7-114F-9E8E-8D714C98E3C7}"/>
    </a:ext>
  </a:extLst>
</a:theme>
</file>

<file path=ppt/theme/theme2.xml><?xml version="1.0" encoding="utf-8"?>
<a:theme xmlns:a="http://schemas.openxmlformats.org/drawingml/2006/main" name="DN Main Mørk">
  <a:themeElements>
    <a:clrScheme name="Danmarks Natur - Lys baggrund">
      <a:dk1>
        <a:srgbClr val="0B2639"/>
      </a:dk1>
      <a:lt1>
        <a:srgbClr val="E8E0D2"/>
      </a:lt1>
      <a:dk2>
        <a:srgbClr val="0D361F"/>
      </a:dk2>
      <a:lt2>
        <a:srgbClr val="94CB7A"/>
      </a:lt2>
      <a:accent1>
        <a:srgbClr val="0F3B21"/>
      </a:accent1>
      <a:accent2>
        <a:srgbClr val="6C5346"/>
      </a:accent2>
      <a:accent3>
        <a:srgbClr val="796B44"/>
      </a:accent3>
      <a:accent4>
        <a:srgbClr val="FFCD69"/>
      </a:accent4>
      <a:accent5>
        <a:srgbClr val="ABBFFF"/>
      </a:accent5>
      <a:accent6>
        <a:srgbClr val="1857A3"/>
      </a:accent6>
      <a:hlink>
        <a:srgbClr val="32643C"/>
      </a:hlink>
      <a:folHlink>
        <a:srgbClr val="796B4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æsentation2" id="{42C2FFCA-815F-F64D-A41B-1D91C9AE5D8C}" vid="{99D64018-16C6-6F43-9481-0D8364C23B15}"/>
    </a:ext>
  </a:extLst>
</a:theme>
</file>

<file path=ppt/theme/theme3.xml><?xml version="1.0" encoding="utf-8"?>
<a:theme xmlns:a="http://schemas.openxmlformats.org/drawingml/2006/main" name="DN til udprint">
  <a:themeElements>
    <a:clrScheme name="Danmarks Natur - Lys baggrund">
      <a:dk1>
        <a:srgbClr val="0B2639"/>
      </a:dk1>
      <a:lt1>
        <a:srgbClr val="E8E0D2"/>
      </a:lt1>
      <a:dk2>
        <a:srgbClr val="0D361F"/>
      </a:dk2>
      <a:lt2>
        <a:srgbClr val="94CB7A"/>
      </a:lt2>
      <a:accent1>
        <a:srgbClr val="0F3B21"/>
      </a:accent1>
      <a:accent2>
        <a:srgbClr val="6C5346"/>
      </a:accent2>
      <a:accent3>
        <a:srgbClr val="796B44"/>
      </a:accent3>
      <a:accent4>
        <a:srgbClr val="FFCD69"/>
      </a:accent4>
      <a:accent5>
        <a:srgbClr val="ABBFFF"/>
      </a:accent5>
      <a:accent6>
        <a:srgbClr val="1857A3"/>
      </a:accent6>
      <a:hlink>
        <a:srgbClr val="32643C"/>
      </a:hlink>
      <a:folHlink>
        <a:srgbClr val="796B44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æsentation2" id="{42C2FFCA-815F-F64D-A41B-1D91C9AE5D8C}" vid="{429CBDBC-E7CE-0943-84D4-5E08D294E8F6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1D5414A3-14BA-374F-A541-B51A33B93CC8}">
  <we:reference id="9e9a702b-b4c8-4e5a-bf32-c82a9db4bc85" version="1.1.0.0" store="EXCatalog" storeType="EXCatalog"/>
  <we:alternateReferences>
    <we:reference id="WA104380621" version="1.1.0.0" store="da-DK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CFB89BBE-CEC0-3644-A1DF-DABDE0732E20}">
  <we:reference id="1f4df590-35fc-4b16-a239-39709f9d8a74" version="1.0.0.1" store="EXCatalog" storeType="EXCatalog"/>
  <we:alternateReferences>
    <we:reference id="WA104381063" version="1.0.0.1" store="da-DK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37F49C38B0BC44DB44B0CA190B3A2F3" ma:contentTypeVersion="13" ma:contentTypeDescription="Opret et nyt dokument." ma:contentTypeScope="" ma:versionID="adecc4594b21c084dd0b40468fbfd617">
  <xsd:schema xmlns:xsd="http://www.w3.org/2001/XMLSchema" xmlns:xs="http://www.w3.org/2001/XMLSchema" xmlns:p="http://schemas.microsoft.com/office/2006/metadata/properties" xmlns:ns2="65a82086-9234-472c-aabd-0037af6605fb" xmlns:ns3="209c9d60-39b1-4c73-8d84-34632e86f4fc" targetNamespace="http://schemas.microsoft.com/office/2006/metadata/properties" ma:root="true" ma:fieldsID="0b62bb55add50205b2fccbd32e48022f" ns2:_="" ns3:_="">
    <xsd:import namespace="65a82086-9234-472c-aabd-0037af6605fb"/>
    <xsd:import namespace="209c9d60-39b1-4c73-8d84-34632e86f4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Billing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a82086-9234-472c-aabd-0037af6605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1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ledmærker" ma:readOnly="false" ma:fieldId="{5cf76f15-5ced-4ddc-b409-7134ff3c332f}" ma:taxonomyMulti="true" ma:sspId="b8960ae7-40ae-439f-88ef-fbffa2d14c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c9d60-39b1-4c73-8d84-34632e86f4f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1f4e519-7406-4d02-8aeb-4c77fe06a343}" ma:internalName="TaxCatchAll" ma:showField="CatchAllData" ma:web="209c9d60-39b1-4c73-8d84-34632e86f4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09c9d60-39b1-4c73-8d84-34632e86f4fc" xsi:nil="true"/>
    <lcf76f155ced4ddcb4097134ff3c332f xmlns="65a82086-9234-472c-aabd-0037af6605f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1C0C86F-28CD-401A-A6AA-2BDBAB0872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19A68AD-424B-4114-A40E-5C87475621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a82086-9234-472c-aabd-0037af6605fb"/>
    <ds:schemaRef ds:uri="209c9d60-39b1-4c73-8d84-34632e86f4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A49C01-9392-4C22-9E2B-FCFC27B2717D}">
  <ds:schemaRefs>
    <ds:schemaRef ds:uri="http://schemas.microsoft.com/office/2006/metadata/properties"/>
    <ds:schemaRef ds:uri="http://schemas.microsoft.com/office/infopath/2007/PartnerControls"/>
    <ds:schemaRef ds:uri="209c9d60-39b1-4c73-8d84-34632e86f4fc"/>
    <ds:schemaRef ds:uri="65a82086-9234-472c-aabd-0037af6605f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DN skabelon normal version</Template>
  <TotalTime>165</TotalTime>
  <Words>131</Words>
  <Application>Microsoft Office PowerPoint</Application>
  <PresentationFormat>Widescreen</PresentationFormat>
  <Paragraphs>27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3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Aptos</vt:lpstr>
      <vt:lpstr>Arial</vt:lpstr>
      <vt:lpstr>Sommerfugl Sans</vt:lpstr>
      <vt:lpstr>Sommerfugl Sans Medium</vt:lpstr>
      <vt:lpstr>DN Main Lysegrøn</vt:lpstr>
      <vt:lpstr>DN Main Mørk</vt:lpstr>
      <vt:lpstr>DN til udprint</vt:lpstr>
      <vt:lpstr>PowerPoint-præsentation</vt:lpstr>
      <vt:lpstr>Dagsordenen for årsmødet skal omfatte følgende punkter:  1. Valg af dirigent. 2. Bestyrelsens årsberetning. 3. Valg af medlemmer og suppleanter til bestyrelsen, jf. stk. 5. 4. Forslag fra medlemmerne. 5. Eventuelt. </vt:lpstr>
      <vt:lpstr>Overskrifter</vt:lpstr>
      <vt:lpstr>Den grønne trepart</vt:lpstr>
      <vt:lpstr>Fredning: Skallerup Indlandsklitter</vt:lpstr>
      <vt:lpstr>Sol og vind samt biogas /pyrolyse</vt:lpstr>
      <vt:lpstr>Lokale sager</vt:lpstr>
      <vt:lpstr>Arrangementer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DN Hjørring</dc:creator>
  <cp:lastModifiedBy>DN Hjørring</cp:lastModifiedBy>
  <cp:revision>9</cp:revision>
  <dcterms:created xsi:type="dcterms:W3CDTF">2026-10-19T18:53:10Z</dcterms:created>
  <dcterms:modified xsi:type="dcterms:W3CDTF">2026-10-22T09:52:06Z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0x010100537F49C38B0BC44DB44B0CA190B3A2F3</vt:lpwstr>
  </property>
  <property fmtid="{D5CDD505-2E9C-101B-9397-08002B2CF9AE}" pid="3" name="MediaServiceImageTags">
    <vt:lpwstr/>
  </property>
</Properties>
</file>