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323" r:id="rId4"/>
    <p:sldId id="315" r:id="rId5"/>
    <p:sldId id="308" r:id="rId6"/>
    <p:sldId id="321" r:id="rId7"/>
    <p:sldId id="318" r:id="rId8"/>
    <p:sldId id="277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 autoAdjust="0"/>
  </p:normalViewPr>
  <p:slideViewPr>
    <p:cSldViewPr>
      <p:cViewPr varScale="1">
        <p:scale>
          <a:sx n="71" d="100"/>
          <a:sy n="71" d="100"/>
        </p:scale>
        <p:origin x="1350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old Simonsen" userId="69608d9b1451d338" providerId="LiveId" clId="{EFC77A42-F503-4BC5-A972-DD7ACBF4768F}"/>
    <pc:docChg chg="modSld sldOrd">
      <pc:chgData name="Arnold Simonsen" userId="69608d9b1451d338" providerId="LiveId" clId="{EFC77A42-F503-4BC5-A972-DD7ACBF4768F}" dt="2025-10-23T17:06:39.471" v="1"/>
      <pc:docMkLst>
        <pc:docMk/>
      </pc:docMkLst>
      <pc:sldChg chg="ord">
        <pc:chgData name="Arnold Simonsen" userId="69608d9b1451d338" providerId="LiveId" clId="{EFC77A42-F503-4BC5-A972-DD7ACBF4768F}" dt="2025-10-23T17:06:39.471" v="1"/>
        <pc:sldMkLst>
          <pc:docMk/>
          <pc:sldMk cId="853580463" sldId="257"/>
        </pc:sldMkLst>
      </pc:sldChg>
    </pc:docChg>
  </pc:docChgLst>
  <pc:docChgLst>
    <pc:chgData name="Arnold Simonsen" userId="69608d9b1451d338" providerId="LiveId" clId="{C0D0DA0A-D8AC-4B0F-BC21-F3BB12254F53}"/>
    <pc:docChg chg="custSel delSld modSld">
      <pc:chgData name="Arnold Simonsen" userId="69608d9b1451d338" providerId="LiveId" clId="{C0D0DA0A-D8AC-4B0F-BC21-F3BB12254F53}" dt="2025-11-21T11:32:04.098" v="1" actId="478"/>
      <pc:docMkLst>
        <pc:docMk/>
      </pc:docMkLst>
      <pc:sldChg chg="delSp mod delAnim">
        <pc:chgData name="Arnold Simonsen" userId="69608d9b1451d338" providerId="LiveId" clId="{C0D0DA0A-D8AC-4B0F-BC21-F3BB12254F53}" dt="2025-11-21T11:32:04.098" v="1" actId="478"/>
        <pc:sldMkLst>
          <pc:docMk/>
          <pc:sldMk cId="21684679" sldId="318"/>
        </pc:sldMkLst>
        <pc:picChg chg="del">
          <ac:chgData name="Arnold Simonsen" userId="69608d9b1451d338" providerId="LiveId" clId="{C0D0DA0A-D8AC-4B0F-BC21-F3BB12254F53}" dt="2025-11-21T11:32:04.098" v="1" actId="478"/>
          <ac:picMkLst>
            <pc:docMk/>
            <pc:sldMk cId="21684679" sldId="318"/>
            <ac:picMk id="9" creationId="{11F86A40-1948-6BD6-9B65-5457A68D1C3A}"/>
          </ac:picMkLst>
        </pc:picChg>
      </pc:sldChg>
      <pc:sldChg chg="del">
        <pc:chgData name="Arnold Simonsen" userId="69608d9b1451d338" providerId="LiveId" clId="{C0D0DA0A-D8AC-4B0F-BC21-F3BB12254F53}" dt="2025-11-21T11:31:29.176" v="0" actId="47"/>
        <pc:sldMkLst>
          <pc:docMk/>
          <pc:sldMk cId="2011388269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92766-0F46-4EB3-ABB5-2E2308F9AF89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912FB-84BF-4BD1-B281-0B6C8C2DA5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820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912FB-84BF-4BD1-B281-0B6C8C2DA54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71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912FB-84BF-4BD1-B281-0B6C8C2DA54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875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3256"/>
            <a:ext cx="1905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27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01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809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21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365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99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3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588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276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68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0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60200-A1BE-4C88-AFF0-4E824AD7E624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751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5301028"/>
            <a:ext cx="2295840" cy="1258563"/>
          </a:xfrm>
          <a:prstGeom prst="rect">
            <a:avLst/>
          </a:prstGeom>
        </p:spPr>
      </p:pic>
      <p:pic>
        <p:nvPicPr>
          <p:cNvPr id="2" name="Pladsholder til indhold 5" descr="Et billede, der indeholder tekst, kort, atlas&#10;&#10;Automatisk genereret beskrivelse">
            <a:extLst>
              <a:ext uri="{FF2B5EF4-FFF2-40B4-BE49-F238E27FC236}">
                <a16:creationId xmlns:a16="http://schemas.microsoft.com/office/drawing/2014/main" id="{9BE1725C-EEB9-2C42-54A6-4CD80B68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47552" y="1484784"/>
            <a:ext cx="384042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dsholder til indhold 5" descr="Et billede, der indeholder tekst, kort, atlas&#10;&#10;Automatisk genereret beskrivelse">
            <a:extLst>
              <a:ext uri="{FF2B5EF4-FFF2-40B4-BE49-F238E27FC236}">
                <a16:creationId xmlns:a16="http://schemas.microsoft.com/office/drawing/2014/main" id="{106B5DAB-FCE3-B611-07CB-26E522567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47550" y="927690"/>
            <a:ext cx="4448897" cy="517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09321862-225D-9BA8-DC99-25D998395DF3}"/>
              </a:ext>
            </a:extLst>
          </p:cNvPr>
          <p:cNvSpPr txBox="1"/>
          <p:nvPr/>
        </p:nvSpPr>
        <p:spPr>
          <a:xfrm>
            <a:off x="1619672" y="1988840"/>
            <a:ext cx="5752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solidFill>
                  <a:schemeClr val="accent1"/>
                </a:solidFill>
                <a:highlight>
                  <a:srgbClr val="FFFF00"/>
                </a:highlight>
              </a:rPr>
              <a:t>Velkommen til årsmøde 2025</a:t>
            </a:r>
          </a:p>
        </p:txBody>
      </p:sp>
    </p:spTree>
    <p:extLst>
      <p:ext uri="{BB962C8B-B14F-4D97-AF65-F5344CB8AC3E}">
        <p14:creationId xmlns:p14="http://schemas.microsoft.com/office/powerpoint/2010/main" val="85358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43608" y="1946697"/>
            <a:ext cx="6840760" cy="4290615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Valg af dirigent</a:t>
            </a:r>
          </a:p>
          <a:p>
            <a:pPr marL="342900" indent="-342900" algn="l"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Bestyrelsens årsberetning</a:t>
            </a:r>
          </a:p>
          <a:p>
            <a:pPr marL="342900" indent="-342900" algn="l"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Valg af medlemmer og suppleanter til bestyrelsen</a:t>
            </a:r>
          </a:p>
          <a:p>
            <a:pPr marL="342900" indent="-342900" algn="l"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Forslag fra medlemmerne</a:t>
            </a:r>
          </a:p>
          <a:p>
            <a:pPr marL="342900" indent="-342900" algn="l"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Eventuelt</a:t>
            </a:r>
          </a:p>
          <a:p>
            <a:pPr algn="l"/>
            <a:r>
              <a:rPr lang="da-DK" dirty="0">
                <a:solidFill>
                  <a:schemeClr val="tx1"/>
                </a:solidFill>
              </a:rPr>
              <a:t>Efter årsmødet har vi i år inviteret naturguide Anders Østerby til at fortælle om og vise billeder fra Skallerup Indlandsklitter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442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BC1480-5EA7-325A-886B-9ACF520F8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a-DK" b="1" dirty="0">
                <a:highlight>
                  <a:srgbClr val="00FF00"/>
                </a:highlight>
              </a:rPr>
              <a:t>Overordnede overskrifter</a:t>
            </a:r>
            <a:endParaRPr lang="da-DK" dirty="0">
              <a:highlight>
                <a:srgbClr val="00FF00"/>
              </a:highlight>
            </a:endParaRPr>
          </a:p>
          <a:p>
            <a:pPr algn="ctr"/>
            <a:r>
              <a:rPr lang="da-DK" dirty="0">
                <a:highlight>
                  <a:srgbClr val="00FF00"/>
                </a:highlight>
              </a:rPr>
              <a:t>Den grønne trepart</a:t>
            </a:r>
          </a:p>
          <a:p>
            <a:pPr algn="ctr"/>
            <a:r>
              <a:rPr lang="da-DK" dirty="0">
                <a:highlight>
                  <a:srgbClr val="00FF00"/>
                </a:highlight>
              </a:rPr>
              <a:t>Fredninger </a:t>
            </a:r>
          </a:p>
          <a:p>
            <a:pPr algn="ctr"/>
            <a:r>
              <a:rPr lang="da-DK" dirty="0">
                <a:highlight>
                  <a:srgbClr val="00FF00"/>
                </a:highlight>
              </a:rPr>
              <a:t>VE- anlæg</a:t>
            </a:r>
          </a:p>
          <a:p>
            <a:pPr algn="ctr"/>
            <a:r>
              <a:rPr lang="da-DK" dirty="0">
                <a:highlight>
                  <a:srgbClr val="00FF00"/>
                </a:highlight>
              </a:rPr>
              <a:t>Samt alt det øvrige</a:t>
            </a:r>
          </a:p>
          <a:p>
            <a:endParaRPr lang="da-DK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9333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23163" cy="979103"/>
          </a:xfrm>
        </p:spPr>
        <p:txBody>
          <a:bodyPr/>
          <a:lstStyle/>
          <a:p>
            <a:r>
              <a:rPr lang="da-DK" dirty="0"/>
              <a:t> Den grønne trepart</a:t>
            </a:r>
            <a:endParaRPr lang="de-DE" dirty="0"/>
          </a:p>
        </p:txBody>
      </p:sp>
      <p:sp>
        <p:nvSpPr>
          <p:cNvPr id="4" name="AutoShape 6" descr="https://kefm.dk/media/6802/photo-1443866451220-8377d57c426a.jpg?width=992"/>
          <p:cNvSpPr>
            <a:spLocks noChangeAspect="1" noChangeArrowheads="1"/>
          </p:cNvSpPr>
          <p:nvPr/>
        </p:nvSpPr>
        <p:spPr bwMode="auto">
          <a:xfrm rot="11011367"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97C20B0-C3BE-DDF4-AEDD-011A3D23B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43" y="1659367"/>
            <a:ext cx="6067313" cy="353926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146B19E-5D98-C3A1-BA3A-2A640E5E0AB5}"/>
              </a:ext>
            </a:extLst>
          </p:cNvPr>
          <p:cNvSpPr txBox="1"/>
          <p:nvPr/>
        </p:nvSpPr>
        <p:spPr>
          <a:xfrm>
            <a:off x="1043608" y="558924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/>
              <a:t>Lokal trepart . Nordlige Kattegat Skagerrak</a:t>
            </a:r>
          </a:p>
        </p:txBody>
      </p:sp>
    </p:spTree>
    <p:extLst>
      <p:ext uri="{BB962C8B-B14F-4D97-AF65-F5344CB8AC3E}">
        <p14:creationId xmlns:p14="http://schemas.microsoft.com/office/powerpoint/2010/main" val="208091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da-DK" dirty="0"/>
              <a:t>Fredninger</a:t>
            </a:r>
          </a:p>
        </p:txBody>
      </p:sp>
      <p:pic>
        <p:nvPicPr>
          <p:cNvPr id="5" name="Billede 4" descr="Et billede, der indeholder kort, tekst, atlas&#10;&#10;AI-genereret indhold kan være ukorrekt.">
            <a:extLst>
              <a:ext uri="{FF2B5EF4-FFF2-40B4-BE49-F238E27FC236}">
                <a16:creationId xmlns:a16="http://schemas.microsoft.com/office/drawing/2014/main" id="{4BEBBF55-9F71-11B4-2DF8-814AA4FF0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52" y="1255714"/>
            <a:ext cx="4824095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0A8C7-B654-701B-D488-66BC56F5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 - Anlæg</a:t>
            </a: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AF21F92-A443-7449-BEC8-A50155778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522670"/>
              </p:ext>
            </p:extLst>
          </p:nvPr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3681098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99387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68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18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97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796881"/>
                  </a:ext>
                </a:extLst>
              </a:tr>
            </a:tbl>
          </a:graphicData>
        </a:graphic>
      </p:graphicFrame>
      <p:sp>
        <p:nvSpPr>
          <p:cNvPr id="12" name="Tekstfelt 11">
            <a:extLst>
              <a:ext uri="{FF2B5EF4-FFF2-40B4-BE49-F238E27FC236}">
                <a16:creationId xmlns:a16="http://schemas.microsoft.com/office/drawing/2014/main" id="{7F9E868C-95B3-F7EA-1F5A-6E08D2E8F65D}"/>
              </a:ext>
            </a:extLst>
          </p:cNvPr>
          <p:cNvSpPr txBox="1"/>
          <p:nvPr/>
        </p:nvSpPr>
        <p:spPr>
          <a:xfrm>
            <a:off x="5940152" y="1669936"/>
            <a:ext cx="281865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B1D803A-9ED4-CAD9-EBFC-4A180AACA29E}"/>
              </a:ext>
            </a:extLst>
          </p:cNvPr>
          <p:cNvSpPr txBox="1"/>
          <p:nvPr/>
        </p:nvSpPr>
        <p:spPr>
          <a:xfrm>
            <a:off x="6092552" y="1822336"/>
            <a:ext cx="281865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15" name="Billede 14" descr="Et billede, der indeholder solcelle, Solenergi, solenergi, Solcellepanel&#10;&#10;AI-genereret indhold kan være ukorrekt.">
            <a:extLst>
              <a:ext uri="{FF2B5EF4-FFF2-40B4-BE49-F238E27FC236}">
                <a16:creationId xmlns:a16="http://schemas.microsoft.com/office/drawing/2014/main" id="{021F8BA6-8B72-90CB-D233-8DBC3327F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47" y="1316463"/>
            <a:ext cx="2858756" cy="1095270"/>
          </a:xfrm>
          <a:prstGeom prst="rect">
            <a:avLst/>
          </a:prstGeom>
        </p:spPr>
      </p:pic>
      <p:pic>
        <p:nvPicPr>
          <p:cNvPr id="17" name="Billede 16" descr="Et billede, der indeholder generator, vindmølle, apparat/anordning, udendørs&#10;&#10;AI-genereret indhold kan være ukorrekt.">
            <a:extLst>
              <a:ext uri="{FF2B5EF4-FFF2-40B4-BE49-F238E27FC236}">
                <a16:creationId xmlns:a16="http://schemas.microsoft.com/office/drawing/2014/main" id="{AF5EEBFE-CFE1-3C81-C810-A8DD45107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34" y="2502494"/>
            <a:ext cx="2858756" cy="1095270"/>
          </a:xfrm>
          <a:prstGeom prst="rect">
            <a:avLst/>
          </a:prstGeom>
        </p:spPr>
      </p:pic>
      <p:pic>
        <p:nvPicPr>
          <p:cNvPr id="19" name="Billede 18" descr="Et billede, der indeholder grøntsager, sennep, sky, udendørs&#10;&#10;AI-genereret indhold kan være ukorrekt.">
            <a:extLst>
              <a:ext uri="{FF2B5EF4-FFF2-40B4-BE49-F238E27FC236}">
                <a16:creationId xmlns:a16="http://schemas.microsoft.com/office/drawing/2014/main" id="{5D7CE526-C9CE-B784-95AB-BDAC2F613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34" y="3624779"/>
            <a:ext cx="2858756" cy="1306286"/>
          </a:xfrm>
          <a:prstGeom prst="rect">
            <a:avLst/>
          </a:prstGeom>
        </p:spPr>
      </p:pic>
      <p:pic>
        <p:nvPicPr>
          <p:cNvPr id="21" name="Billede 20" descr="Et billede, der indeholder udendørs, græs, jord, bygning&#10;&#10;AI-genereret indhold kan være ukorrekt.">
            <a:extLst>
              <a:ext uri="{FF2B5EF4-FFF2-40B4-BE49-F238E27FC236}">
                <a16:creationId xmlns:a16="http://schemas.microsoft.com/office/drawing/2014/main" id="{FD322C10-1E05-F768-6163-5082D1A02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69" y="5009533"/>
            <a:ext cx="2858756" cy="1625283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E1B4C5BD-22D4-6FD9-C1C5-17CB4AB9A864}"/>
              </a:ext>
            </a:extLst>
          </p:cNvPr>
          <p:cNvSpPr txBox="1"/>
          <p:nvPr/>
        </p:nvSpPr>
        <p:spPr>
          <a:xfrm>
            <a:off x="1187624" y="2686432"/>
            <a:ext cx="3838128" cy="184665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00B050"/>
                </a:solidFill>
              </a:rPr>
              <a:t>Solceller</a:t>
            </a:r>
          </a:p>
          <a:p>
            <a:r>
              <a:rPr lang="da-DK" sz="2400" dirty="0">
                <a:solidFill>
                  <a:srgbClr val="00B050"/>
                </a:solidFill>
              </a:rPr>
              <a:t>Vindmøller</a:t>
            </a:r>
          </a:p>
          <a:p>
            <a:r>
              <a:rPr lang="da-DK" sz="2400" dirty="0">
                <a:solidFill>
                  <a:srgbClr val="00B050"/>
                </a:solidFill>
              </a:rPr>
              <a:t>Biomasse og</a:t>
            </a:r>
          </a:p>
          <a:p>
            <a:r>
              <a:rPr lang="da-DK" sz="2400" dirty="0">
                <a:solidFill>
                  <a:srgbClr val="00B050"/>
                </a:solidFill>
              </a:rPr>
              <a:t>Biogas  og Pyrolyse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12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32D08-7151-A1BB-5151-8D29846C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Arrangementer </a:t>
            </a:r>
          </a:p>
        </p:txBody>
      </p:sp>
      <p:pic>
        <p:nvPicPr>
          <p:cNvPr id="4" name="Billede 3" descr="Et billede, der indeholder udendørs, sky, tøj, person">
            <a:extLst>
              <a:ext uri="{FF2B5EF4-FFF2-40B4-BE49-F238E27FC236}">
                <a16:creationId xmlns:a16="http://schemas.microsoft.com/office/drawing/2014/main" id="{D9639FC4-CAF8-6539-37CA-EA6D79EEE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38" y="1417637"/>
            <a:ext cx="3355292" cy="2515419"/>
          </a:xfrm>
          <a:prstGeom prst="rect">
            <a:avLst/>
          </a:prstGeom>
        </p:spPr>
      </p:pic>
      <p:pic>
        <p:nvPicPr>
          <p:cNvPr id="13" name="Billede 12" descr="Et billede, der indeholder tekst, tøj, kvinde, person&#10;&#10;Automatisk genereret beskrivelse">
            <a:extLst>
              <a:ext uri="{FF2B5EF4-FFF2-40B4-BE49-F238E27FC236}">
                <a16:creationId xmlns:a16="http://schemas.microsoft.com/office/drawing/2014/main" id="{FED35D52-1335-88FC-DF59-526992D80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38" y="4067943"/>
            <a:ext cx="3355292" cy="2515419"/>
          </a:xfrm>
          <a:prstGeom prst="rect">
            <a:avLst/>
          </a:prstGeom>
        </p:spPr>
      </p:pic>
      <p:pic>
        <p:nvPicPr>
          <p:cNvPr id="15" name="Billede 14" descr="Et billede, der indeholder udendørs, græs, personer/mennesker, gruppe">
            <a:extLst>
              <a:ext uri="{FF2B5EF4-FFF2-40B4-BE49-F238E27FC236}">
                <a16:creationId xmlns:a16="http://schemas.microsoft.com/office/drawing/2014/main" id="{BBE50512-939F-434E-3DC3-324688D216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16015"/>
            <a:ext cx="3355292" cy="25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da-DK" dirty="0"/>
              <a:t>Tak for jeres opmærksomhed </a:t>
            </a:r>
          </a:p>
        </p:txBody>
      </p:sp>
      <p:pic>
        <p:nvPicPr>
          <p:cNvPr id="6" name="Billede 5" descr="Et billede, der indeholder udendørs, himmel, vand, natur&#10;&#10;Automatisk genereret beskrivelse">
            <a:extLst>
              <a:ext uri="{FF2B5EF4-FFF2-40B4-BE49-F238E27FC236}">
                <a16:creationId xmlns:a16="http://schemas.microsoft.com/office/drawing/2014/main" id="{F14E452F-0A62-3660-8F1D-DC5335ADD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800196" cy="5055840"/>
          </a:xfrm>
          <a:prstGeom prst="rect">
            <a:avLst/>
          </a:prstGeom>
        </p:spPr>
      </p:pic>
      <p:pic>
        <p:nvPicPr>
          <p:cNvPr id="4" name="Billede 3" descr="Et billede, der indeholder tøj, person, udendørs, græs&#10;&#10;Automatisk genereret beskrivelse">
            <a:extLst>
              <a:ext uri="{FF2B5EF4-FFF2-40B4-BE49-F238E27FC236}">
                <a16:creationId xmlns:a16="http://schemas.microsoft.com/office/drawing/2014/main" id="{910A2871-8050-308A-BC9F-F9CACD3D7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74" y="1340768"/>
            <a:ext cx="357301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2850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81</Words>
  <Application>Microsoft Office PowerPoint</Application>
  <PresentationFormat>Skærmshow (4:3)</PresentationFormat>
  <Paragraphs>25</Paragraphs>
  <Slides>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Kontortema</vt:lpstr>
      <vt:lpstr>PowerPoint-præsentation</vt:lpstr>
      <vt:lpstr>Dagsorden</vt:lpstr>
      <vt:lpstr>PowerPoint-præsentation</vt:lpstr>
      <vt:lpstr> Den grønne trepart</vt:lpstr>
      <vt:lpstr>Fredninger</vt:lpstr>
      <vt:lpstr>VE - Anlæg</vt:lpstr>
      <vt:lpstr>Arrangementer </vt:lpstr>
      <vt:lpstr>Tak for jeres opmærksomhed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Regeringens 16-punkts horrorplan skal ’gavne’ landbruget</dc:title>
  <dc:creator>Jørgen Jørgensen</dc:creator>
  <cp:lastModifiedBy>Arnold Simonsen</cp:lastModifiedBy>
  <cp:revision>57</cp:revision>
  <dcterms:created xsi:type="dcterms:W3CDTF">2015-11-03T10:54:42Z</dcterms:created>
  <dcterms:modified xsi:type="dcterms:W3CDTF">2025-11-21T11:32:12Z</dcterms:modified>
</cp:coreProperties>
</file>