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62" r:id="rId3"/>
    <p:sldId id="315" r:id="rId4"/>
    <p:sldId id="308" r:id="rId5"/>
    <p:sldId id="321" r:id="rId6"/>
    <p:sldId id="322" r:id="rId7"/>
    <p:sldId id="319" r:id="rId8"/>
    <p:sldId id="318" r:id="rId9"/>
    <p:sldId id="277" r:id="rId10"/>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C9FEBF-5EAE-4414-9B53-76C2BC9045E1}" v="48" dt="2024-10-21T15:25:38.9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660" autoAdjust="0"/>
  </p:normalViewPr>
  <p:slideViewPr>
    <p:cSldViewPr>
      <p:cViewPr varScale="1">
        <p:scale>
          <a:sx n="65" d="100"/>
          <a:sy n="65" d="100"/>
        </p:scale>
        <p:origin x="153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16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old Simonsen" userId="69608d9b1451d338" providerId="LiveId" clId="{EBC9FEBF-5EAE-4414-9B53-76C2BC9045E1}"/>
    <pc:docChg chg="undo custSel addSld delSld modSld sldOrd">
      <pc:chgData name="Arnold Simonsen" userId="69608d9b1451d338" providerId="LiveId" clId="{EBC9FEBF-5EAE-4414-9B53-76C2BC9045E1}" dt="2024-10-21T15:25:49.476" v="438" actId="962"/>
      <pc:docMkLst>
        <pc:docMk/>
      </pc:docMkLst>
      <pc:sldChg chg="addSp delSp modSp mod">
        <pc:chgData name="Arnold Simonsen" userId="69608d9b1451d338" providerId="LiveId" clId="{EBC9FEBF-5EAE-4414-9B53-76C2BC9045E1}" dt="2024-10-21T11:15:22.083" v="23" actId="167"/>
        <pc:sldMkLst>
          <pc:docMk/>
          <pc:sldMk cId="853580463" sldId="257"/>
        </pc:sldMkLst>
        <pc:spChg chg="mod">
          <ac:chgData name="Arnold Simonsen" userId="69608d9b1451d338" providerId="LiveId" clId="{EBC9FEBF-5EAE-4414-9B53-76C2BC9045E1}" dt="2024-10-21T11:14:57.140" v="16" actId="1076"/>
          <ac:spMkLst>
            <pc:docMk/>
            <pc:sldMk cId="853580463" sldId="257"/>
            <ac:spMk id="2" creationId="{00000000-0000-0000-0000-000000000000}"/>
          </ac:spMkLst>
        </pc:spChg>
        <pc:picChg chg="del">
          <ac:chgData name="Arnold Simonsen" userId="69608d9b1451d338" providerId="LiveId" clId="{EBC9FEBF-5EAE-4414-9B53-76C2BC9045E1}" dt="2024-10-21T10:59:01.606" v="0" actId="478"/>
          <ac:picMkLst>
            <pc:docMk/>
            <pc:sldMk cId="853580463" sldId="257"/>
            <ac:picMk id="3" creationId="{24BF04A5-0234-9F5B-8931-7A326F40B2AF}"/>
          </ac:picMkLst>
        </pc:picChg>
        <pc:picChg chg="add del mod ord">
          <ac:chgData name="Arnold Simonsen" userId="69608d9b1451d338" providerId="LiveId" clId="{EBC9FEBF-5EAE-4414-9B53-76C2BC9045E1}" dt="2024-10-21T11:14:49.308" v="15" actId="478"/>
          <ac:picMkLst>
            <pc:docMk/>
            <pc:sldMk cId="853580463" sldId="257"/>
            <ac:picMk id="5" creationId="{ADC0123D-145A-C610-BCAA-A05ACFC4F2FE}"/>
          </ac:picMkLst>
        </pc:picChg>
        <pc:picChg chg="add mod ord">
          <ac:chgData name="Arnold Simonsen" userId="69608d9b1451d338" providerId="LiveId" clId="{EBC9FEBF-5EAE-4414-9B53-76C2BC9045E1}" dt="2024-10-21T11:15:22.083" v="23" actId="167"/>
          <ac:picMkLst>
            <pc:docMk/>
            <pc:sldMk cId="853580463" sldId="257"/>
            <ac:picMk id="8" creationId="{4B32E003-62BE-5C4D-FA22-666B1521314B}"/>
          </ac:picMkLst>
        </pc:picChg>
      </pc:sldChg>
      <pc:sldChg chg="modSp mod">
        <pc:chgData name="Arnold Simonsen" userId="69608d9b1451d338" providerId="LiveId" clId="{EBC9FEBF-5EAE-4414-9B53-76C2BC9045E1}" dt="2024-10-21T11:18:42.683" v="46" actId="20577"/>
        <pc:sldMkLst>
          <pc:docMk/>
          <pc:sldMk cId="3694428104" sldId="262"/>
        </pc:sldMkLst>
        <pc:spChg chg="mod">
          <ac:chgData name="Arnold Simonsen" userId="69608d9b1451d338" providerId="LiveId" clId="{EBC9FEBF-5EAE-4414-9B53-76C2BC9045E1}" dt="2024-10-21T11:18:42.683" v="46" actId="20577"/>
          <ac:spMkLst>
            <pc:docMk/>
            <pc:sldMk cId="3694428104" sldId="262"/>
            <ac:spMk id="3" creationId="{00000000-0000-0000-0000-000000000000}"/>
          </ac:spMkLst>
        </pc:spChg>
      </pc:sldChg>
      <pc:sldChg chg="addSp modSp mod">
        <pc:chgData name="Arnold Simonsen" userId="69608d9b1451d338" providerId="LiveId" clId="{EBC9FEBF-5EAE-4414-9B53-76C2BC9045E1}" dt="2024-10-21T15:25:49.476" v="438" actId="962"/>
        <pc:sldMkLst>
          <pc:docMk/>
          <pc:sldMk cId="1206728504" sldId="277"/>
        </pc:sldMkLst>
        <pc:picChg chg="add mod">
          <ac:chgData name="Arnold Simonsen" userId="69608d9b1451d338" providerId="LiveId" clId="{EBC9FEBF-5EAE-4414-9B53-76C2BC9045E1}" dt="2024-10-21T15:25:49.476" v="438" actId="962"/>
          <ac:picMkLst>
            <pc:docMk/>
            <pc:sldMk cId="1206728504" sldId="277"/>
            <ac:picMk id="4" creationId="{910A2871-8050-308A-BC9F-F9CACD3D7A68}"/>
          </ac:picMkLst>
        </pc:picChg>
        <pc:picChg chg="mod">
          <ac:chgData name="Arnold Simonsen" userId="69608d9b1451d338" providerId="LiveId" clId="{EBC9FEBF-5EAE-4414-9B53-76C2BC9045E1}" dt="2024-10-21T15:24:58.284" v="433" actId="1076"/>
          <ac:picMkLst>
            <pc:docMk/>
            <pc:sldMk cId="1206728504" sldId="277"/>
            <ac:picMk id="6" creationId="{F14E452F-0A62-3660-8F1D-DC5335ADD1C4}"/>
          </ac:picMkLst>
        </pc:picChg>
      </pc:sldChg>
      <pc:sldChg chg="addSp delSp modSp mod">
        <pc:chgData name="Arnold Simonsen" userId="69608d9b1451d338" providerId="LiveId" clId="{EBC9FEBF-5EAE-4414-9B53-76C2BC9045E1}" dt="2024-10-21T11:40:23.498" v="73" actId="1076"/>
        <pc:sldMkLst>
          <pc:docMk/>
          <pc:sldMk cId="2228372986" sldId="308"/>
        </pc:sldMkLst>
        <pc:spChg chg="mod">
          <ac:chgData name="Arnold Simonsen" userId="69608d9b1451d338" providerId="LiveId" clId="{EBC9FEBF-5EAE-4414-9B53-76C2BC9045E1}" dt="2024-10-21T11:20:47.649" v="50" actId="14100"/>
          <ac:spMkLst>
            <pc:docMk/>
            <pc:sldMk cId="2228372986" sldId="308"/>
            <ac:spMk id="2" creationId="{00000000-0000-0000-0000-000000000000}"/>
          </ac:spMkLst>
        </pc:spChg>
        <pc:picChg chg="add mod">
          <ac:chgData name="Arnold Simonsen" userId="69608d9b1451d338" providerId="LiveId" clId="{EBC9FEBF-5EAE-4414-9B53-76C2BC9045E1}" dt="2024-10-21T11:40:23.498" v="73" actId="1076"/>
          <ac:picMkLst>
            <pc:docMk/>
            <pc:sldMk cId="2228372986" sldId="308"/>
            <ac:picMk id="4" creationId="{5C9C7004-F71D-B373-2092-8D1D690B6550}"/>
          </ac:picMkLst>
        </pc:picChg>
        <pc:picChg chg="add del mod">
          <ac:chgData name="Arnold Simonsen" userId="69608d9b1451d338" providerId="LiveId" clId="{EBC9FEBF-5EAE-4414-9B53-76C2BC9045E1}" dt="2024-10-21T11:38:38.462" v="66" actId="478"/>
          <ac:picMkLst>
            <pc:docMk/>
            <pc:sldMk cId="2228372986" sldId="308"/>
            <ac:picMk id="6" creationId="{191E1FC9-D030-6038-5B3E-87220AEB9FBA}"/>
          </ac:picMkLst>
        </pc:picChg>
        <pc:picChg chg="add mod">
          <ac:chgData name="Arnold Simonsen" userId="69608d9b1451d338" providerId="LiveId" clId="{EBC9FEBF-5EAE-4414-9B53-76C2BC9045E1}" dt="2024-10-21T11:39:28.095" v="72" actId="14100"/>
          <ac:picMkLst>
            <pc:docMk/>
            <pc:sldMk cId="2228372986" sldId="308"/>
            <ac:picMk id="8" creationId="{4DE39FB3-800B-169B-7ED3-4AA5383F44A9}"/>
          </ac:picMkLst>
        </pc:picChg>
        <pc:picChg chg="del">
          <ac:chgData name="Arnold Simonsen" userId="69608d9b1451d338" providerId="LiveId" clId="{EBC9FEBF-5EAE-4414-9B53-76C2BC9045E1}" dt="2024-10-21T11:34:33.862" v="57" actId="478"/>
          <ac:picMkLst>
            <pc:docMk/>
            <pc:sldMk cId="2228372986" sldId="308"/>
            <ac:picMk id="1028" creationId="{00000000-0000-0000-0000-000000000000}"/>
          </ac:picMkLst>
        </pc:picChg>
        <pc:picChg chg="del">
          <ac:chgData name="Arnold Simonsen" userId="69608d9b1451d338" providerId="LiveId" clId="{EBC9FEBF-5EAE-4414-9B53-76C2BC9045E1}" dt="2024-10-21T11:37:49.042" v="64" actId="478"/>
          <ac:picMkLst>
            <pc:docMk/>
            <pc:sldMk cId="2228372986" sldId="308"/>
            <ac:picMk id="15364" creationId="{00000000-0000-0000-0000-000000000000}"/>
          </ac:picMkLst>
        </pc:picChg>
      </pc:sldChg>
      <pc:sldChg chg="addSp delSp modSp del mod ord modAnim">
        <pc:chgData name="Arnold Simonsen" userId="69608d9b1451d338" providerId="LiveId" clId="{EBC9FEBF-5EAE-4414-9B53-76C2BC9045E1}" dt="2024-10-21T14:26:01.943" v="361" actId="47"/>
        <pc:sldMkLst>
          <pc:docMk/>
          <pc:sldMk cId="1961165120" sldId="311"/>
        </pc:sldMkLst>
        <pc:spChg chg="add del mod">
          <ac:chgData name="Arnold Simonsen" userId="69608d9b1451d338" providerId="LiveId" clId="{EBC9FEBF-5EAE-4414-9B53-76C2BC9045E1}" dt="2024-10-21T14:19:53.801" v="342" actId="20577"/>
          <ac:spMkLst>
            <pc:docMk/>
            <pc:sldMk cId="1961165120" sldId="311"/>
            <ac:spMk id="2" creationId="{28ABC702-B901-3117-F805-BC3D230F978B}"/>
          </ac:spMkLst>
        </pc:spChg>
        <pc:spChg chg="mod">
          <ac:chgData name="Arnold Simonsen" userId="69608d9b1451d338" providerId="LiveId" clId="{EBC9FEBF-5EAE-4414-9B53-76C2BC9045E1}" dt="2024-10-21T14:19:12.447" v="288" actId="20577"/>
          <ac:spMkLst>
            <pc:docMk/>
            <pc:sldMk cId="1961165120" sldId="311"/>
            <ac:spMk id="5" creationId="{00000000-0000-0000-0000-000000000000}"/>
          </ac:spMkLst>
        </pc:spChg>
        <pc:picChg chg="add mod">
          <ac:chgData name="Arnold Simonsen" userId="69608d9b1451d338" providerId="LiveId" clId="{EBC9FEBF-5EAE-4414-9B53-76C2BC9045E1}" dt="2024-10-21T14:24:26.892" v="356" actId="1076"/>
          <ac:picMkLst>
            <pc:docMk/>
            <pc:sldMk cId="1961165120" sldId="311"/>
            <ac:picMk id="4" creationId="{8C7BBCCB-4547-4601-DC02-AA46FFB290BC}"/>
          </ac:picMkLst>
        </pc:picChg>
        <pc:picChg chg="del">
          <ac:chgData name="Arnold Simonsen" userId="69608d9b1451d338" providerId="LiveId" clId="{EBC9FEBF-5EAE-4414-9B53-76C2BC9045E1}" dt="2024-10-21T14:18:35.752" v="243" actId="478"/>
          <ac:picMkLst>
            <pc:docMk/>
            <pc:sldMk cId="1961165120" sldId="311"/>
            <ac:picMk id="6" creationId="{00000000-0000-0000-0000-000000000000}"/>
          </ac:picMkLst>
        </pc:picChg>
        <pc:picChg chg="add mod">
          <ac:chgData name="Arnold Simonsen" userId="69608d9b1451d338" providerId="LiveId" clId="{EBC9FEBF-5EAE-4414-9B53-76C2BC9045E1}" dt="2024-10-21T14:24:18.505" v="355" actId="1076"/>
          <ac:picMkLst>
            <pc:docMk/>
            <pc:sldMk cId="1961165120" sldId="311"/>
            <ac:picMk id="8" creationId="{2A788884-A6A4-D15F-B8FA-51464876DE95}"/>
          </ac:picMkLst>
        </pc:picChg>
      </pc:sldChg>
      <pc:sldChg chg="modSp mod ord">
        <pc:chgData name="Arnold Simonsen" userId="69608d9b1451d338" providerId="LiveId" clId="{EBC9FEBF-5EAE-4414-9B53-76C2BC9045E1}" dt="2024-10-21T11:23:54.077" v="56"/>
        <pc:sldMkLst>
          <pc:docMk/>
          <pc:sldMk cId="2080914219" sldId="315"/>
        </pc:sldMkLst>
        <pc:spChg chg="mod">
          <ac:chgData name="Arnold Simonsen" userId="69608d9b1451d338" providerId="LiveId" clId="{EBC9FEBF-5EAE-4414-9B53-76C2BC9045E1}" dt="2024-10-21T11:22:15.462" v="54" actId="20577"/>
          <ac:spMkLst>
            <pc:docMk/>
            <pc:sldMk cId="2080914219" sldId="315"/>
            <ac:spMk id="2" creationId="{00000000-0000-0000-0000-000000000000}"/>
          </ac:spMkLst>
        </pc:spChg>
      </pc:sldChg>
      <pc:sldChg chg="del ord">
        <pc:chgData name="Arnold Simonsen" userId="69608d9b1451d338" providerId="LiveId" clId="{EBC9FEBF-5EAE-4414-9B53-76C2BC9045E1}" dt="2024-10-21T14:25:55.740" v="359" actId="47"/>
        <pc:sldMkLst>
          <pc:docMk/>
          <pc:sldMk cId="811623945" sldId="316"/>
        </pc:sldMkLst>
      </pc:sldChg>
      <pc:sldChg chg="del">
        <pc:chgData name="Arnold Simonsen" userId="69608d9b1451d338" providerId="LiveId" clId="{EBC9FEBF-5EAE-4414-9B53-76C2BC9045E1}" dt="2024-10-21T14:26:08.712" v="362" actId="47"/>
        <pc:sldMkLst>
          <pc:docMk/>
          <pc:sldMk cId="15915505" sldId="317"/>
        </pc:sldMkLst>
      </pc:sldChg>
      <pc:sldChg chg="addSp delSp modSp mod delAnim modAnim">
        <pc:chgData name="Arnold Simonsen" userId="69608d9b1451d338" providerId="LiveId" clId="{EBC9FEBF-5EAE-4414-9B53-76C2BC9045E1}" dt="2024-10-21T15:18:07.318" v="432"/>
        <pc:sldMkLst>
          <pc:docMk/>
          <pc:sldMk cId="21684679" sldId="318"/>
        </pc:sldMkLst>
        <pc:picChg chg="add mod">
          <ac:chgData name="Arnold Simonsen" userId="69608d9b1451d338" providerId="LiveId" clId="{EBC9FEBF-5EAE-4414-9B53-76C2BC9045E1}" dt="2024-10-21T15:05:26.991" v="396" actId="14100"/>
          <ac:picMkLst>
            <pc:docMk/>
            <pc:sldMk cId="21684679" sldId="318"/>
            <ac:picMk id="4" creationId="{D9639FC4-CAF8-6539-37CA-EA6D79EEED40}"/>
          </ac:picMkLst>
        </pc:picChg>
        <pc:picChg chg="add del mod">
          <ac:chgData name="Arnold Simonsen" userId="69608d9b1451d338" providerId="LiveId" clId="{EBC9FEBF-5EAE-4414-9B53-76C2BC9045E1}" dt="2024-10-21T14:59:13.325" v="377" actId="478"/>
          <ac:picMkLst>
            <pc:docMk/>
            <pc:sldMk cId="21684679" sldId="318"/>
            <ac:picMk id="5" creationId="{8D973140-8C36-B252-C30C-8B4EA32E628A}"/>
          </ac:picMkLst>
        </pc:picChg>
        <pc:picChg chg="del">
          <ac:chgData name="Arnold Simonsen" userId="69608d9b1451d338" providerId="LiveId" clId="{EBC9FEBF-5EAE-4414-9B53-76C2BC9045E1}" dt="2024-10-21T14:26:29.412" v="363" actId="478"/>
          <ac:picMkLst>
            <pc:docMk/>
            <pc:sldMk cId="21684679" sldId="318"/>
            <ac:picMk id="5" creationId="{A7F2483D-271F-6393-6263-340566A56EDE}"/>
          </ac:picMkLst>
        </pc:picChg>
        <pc:picChg chg="del">
          <ac:chgData name="Arnold Simonsen" userId="69608d9b1451d338" providerId="LiveId" clId="{EBC9FEBF-5EAE-4414-9B53-76C2BC9045E1}" dt="2024-10-21T14:56:23.418" v="375" actId="478"/>
          <ac:picMkLst>
            <pc:docMk/>
            <pc:sldMk cId="21684679" sldId="318"/>
            <ac:picMk id="6" creationId="{8D6B6DE9-EC00-F103-6EF6-AB3D7B851A2E}"/>
          </ac:picMkLst>
        </pc:picChg>
        <pc:picChg chg="del mod">
          <ac:chgData name="Arnold Simonsen" userId="69608d9b1451d338" providerId="LiveId" clId="{EBC9FEBF-5EAE-4414-9B53-76C2BC9045E1}" dt="2024-10-21T15:02:44.647" v="384" actId="478"/>
          <ac:picMkLst>
            <pc:docMk/>
            <pc:sldMk cId="21684679" sldId="318"/>
            <ac:picMk id="8" creationId="{84AE33EB-23CE-F3E4-6AEC-8495B88604FE}"/>
          </ac:picMkLst>
        </pc:picChg>
        <pc:picChg chg="add mod">
          <ac:chgData name="Arnold Simonsen" userId="69608d9b1451d338" providerId="LiveId" clId="{EBC9FEBF-5EAE-4414-9B53-76C2BC9045E1}" dt="2024-10-21T15:05:32.035" v="397" actId="14100"/>
          <ac:picMkLst>
            <pc:docMk/>
            <pc:sldMk cId="21684679" sldId="318"/>
            <ac:picMk id="9" creationId="{11F86A40-1948-6BD6-9B65-5457A68D1C3A}"/>
          </ac:picMkLst>
        </pc:picChg>
        <pc:picChg chg="del">
          <ac:chgData name="Arnold Simonsen" userId="69608d9b1451d338" providerId="LiveId" clId="{EBC9FEBF-5EAE-4414-9B53-76C2BC9045E1}" dt="2024-10-21T15:05:09.995" v="391" actId="478"/>
          <ac:picMkLst>
            <pc:docMk/>
            <pc:sldMk cId="21684679" sldId="318"/>
            <ac:picMk id="10" creationId="{1A2C45F3-EA99-713A-9F30-3280B291899D}"/>
          </ac:picMkLst>
        </pc:picChg>
        <pc:picChg chg="del">
          <ac:chgData name="Arnold Simonsen" userId="69608d9b1451d338" providerId="LiveId" clId="{EBC9FEBF-5EAE-4414-9B53-76C2BC9045E1}" dt="2024-10-21T15:05:14.369" v="392" actId="478"/>
          <ac:picMkLst>
            <pc:docMk/>
            <pc:sldMk cId="21684679" sldId="318"/>
            <ac:picMk id="11" creationId="{7BA2A6ED-BC51-B278-F846-395B5A46790B}"/>
          </ac:picMkLst>
        </pc:picChg>
        <pc:picChg chg="add mod">
          <ac:chgData name="Arnold Simonsen" userId="69608d9b1451d338" providerId="LiveId" clId="{EBC9FEBF-5EAE-4414-9B53-76C2BC9045E1}" dt="2024-10-21T15:09:35.557" v="406" actId="1076"/>
          <ac:picMkLst>
            <pc:docMk/>
            <pc:sldMk cId="21684679" sldId="318"/>
            <ac:picMk id="13" creationId="{FED35D52-1335-88FC-DF59-526992D805CD}"/>
          </ac:picMkLst>
        </pc:picChg>
        <pc:picChg chg="add mod">
          <ac:chgData name="Arnold Simonsen" userId="69608d9b1451d338" providerId="LiveId" clId="{EBC9FEBF-5EAE-4414-9B53-76C2BC9045E1}" dt="2024-10-21T15:16:52.369" v="424" actId="1076"/>
          <ac:picMkLst>
            <pc:docMk/>
            <pc:sldMk cId="21684679" sldId="318"/>
            <ac:picMk id="15" creationId="{BBE50512-939F-434E-3DC3-324688D216FC}"/>
          </ac:picMkLst>
        </pc:picChg>
      </pc:sldChg>
      <pc:sldChg chg="addSp delSp modSp mod">
        <pc:chgData name="Arnold Simonsen" userId="69608d9b1451d338" providerId="LiveId" clId="{EBC9FEBF-5EAE-4414-9B53-76C2BC9045E1}" dt="2024-10-21T14:16:11.234" v="230" actId="27614"/>
        <pc:sldMkLst>
          <pc:docMk/>
          <pc:sldMk cId="46189516" sldId="319"/>
        </pc:sldMkLst>
        <pc:spChg chg="mod">
          <ac:chgData name="Arnold Simonsen" userId="69608d9b1451d338" providerId="LiveId" clId="{EBC9FEBF-5EAE-4414-9B53-76C2BC9045E1}" dt="2024-10-21T14:09:58.250" v="228" actId="20577"/>
          <ac:spMkLst>
            <pc:docMk/>
            <pc:sldMk cId="46189516" sldId="319"/>
            <ac:spMk id="2" creationId="{05EE6EFC-93D4-7114-A9A2-1E0313476587}"/>
          </ac:spMkLst>
        </pc:spChg>
        <pc:spChg chg="add del mod">
          <ac:chgData name="Arnold Simonsen" userId="69608d9b1451d338" providerId="LiveId" clId="{EBC9FEBF-5EAE-4414-9B53-76C2BC9045E1}" dt="2024-10-21T14:16:09.637" v="229" actId="931"/>
          <ac:spMkLst>
            <pc:docMk/>
            <pc:sldMk cId="46189516" sldId="319"/>
            <ac:spMk id="5" creationId="{3C2F72CD-7B3B-EA56-E5FA-4679C8F3E285}"/>
          </ac:spMkLst>
        </pc:spChg>
        <pc:picChg chg="del">
          <ac:chgData name="Arnold Simonsen" userId="69608d9b1451d338" providerId="LiveId" clId="{EBC9FEBF-5EAE-4414-9B53-76C2BC9045E1}" dt="2024-10-21T14:09:46.334" v="218" actId="478"/>
          <ac:picMkLst>
            <pc:docMk/>
            <pc:sldMk cId="46189516" sldId="319"/>
            <ac:picMk id="4" creationId="{F7148666-1920-0772-2AAB-BDC6DE4A20FC}"/>
          </ac:picMkLst>
        </pc:picChg>
        <pc:picChg chg="add mod">
          <ac:chgData name="Arnold Simonsen" userId="69608d9b1451d338" providerId="LiveId" clId="{EBC9FEBF-5EAE-4414-9B53-76C2BC9045E1}" dt="2024-10-21T14:16:11.234" v="230" actId="27614"/>
          <ac:picMkLst>
            <pc:docMk/>
            <pc:sldMk cId="46189516" sldId="319"/>
            <ac:picMk id="7" creationId="{F2DAC215-6A99-6804-5A1F-0811627AFE2D}"/>
          </ac:picMkLst>
        </pc:picChg>
      </pc:sldChg>
      <pc:sldChg chg="del">
        <pc:chgData name="Arnold Simonsen" userId="69608d9b1451d338" providerId="LiveId" clId="{EBC9FEBF-5EAE-4414-9B53-76C2BC9045E1}" dt="2024-10-21T14:25:58.365" v="360" actId="47"/>
        <pc:sldMkLst>
          <pc:docMk/>
          <pc:sldMk cId="4253453211" sldId="320"/>
        </pc:sldMkLst>
      </pc:sldChg>
      <pc:sldChg chg="addSp delSp modSp new mod modAnim">
        <pc:chgData name="Arnold Simonsen" userId="69608d9b1451d338" providerId="LiveId" clId="{EBC9FEBF-5EAE-4414-9B53-76C2BC9045E1}" dt="2024-10-21T14:06:59.976" v="217"/>
        <pc:sldMkLst>
          <pc:docMk/>
          <pc:sldMk cId="1081262943" sldId="321"/>
        </pc:sldMkLst>
        <pc:spChg chg="mod">
          <ac:chgData name="Arnold Simonsen" userId="69608d9b1451d338" providerId="LiveId" clId="{EBC9FEBF-5EAE-4414-9B53-76C2BC9045E1}" dt="2024-10-21T11:48:02.177" v="119" actId="20577"/>
          <ac:spMkLst>
            <pc:docMk/>
            <pc:sldMk cId="1081262943" sldId="321"/>
            <ac:spMk id="2" creationId="{3780A8C7-B654-701B-D488-66BC56F5CAFE}"/>
          </ac:spMkLst>
        </pc:spChg>
        <pc:spChg chg="add del mod">
          <ac:chgData name="Arnold Simonsen" userId="69608d9b1451d338" providerId="LiveId" clId="{EBC9FEBF-5EAE-4414-9B53-76C2BC9045E1}" dt="2024-10-21T14:02:44.172" v="167"/>
          <ac:spMkLst>
            <pc:docMk/>
            <pc:sldMk cId="1081262943" sldId="321"/>
            <ac:spMk id="3" creationId="{5F7B9D4D-FDBB-2BC4-6DD4-C28D0901914B}"/>
          </ac:spMkLst>
        </pc:spChg>
        <pc:spChg chg="add del mod">
          <ac:chgData name="Arnold Simonsen" userId="69608d9b1451d338" providerId="LiveId" clId="{EBC9FEBF-5EAE-4414-9B53-76C2BC9045E1}" dt="2024-10-21T14:03:27.516" v="182" actId="20577"/>
          <ac:spMkLst>
            <pc:docMk/>
            <pc:sldMk cId="1081262943" sldId="321"/>
            <ac:spMk id="4" creationId="{851AA7B0-2A54-0EF3-CA34-51CA0EA738AE}"/>
          </ac:spMkLst>
        </pc:spChg>
        <pc:spChg chg="add mod">
          <ac:chgData name="Arnold Simonsen" userId="69608d9b1451d338" providerId="LiveId" clId="{EBC9FEBF-5EAE-4414-9B53-76C2BC9045E1}" dt="2024-10-21T14:04:58.527" v="209" actId="1076"/>
          <ac:spMkLst>
            <pc:docMk/>
            <pc:sldMk cId="1081262943" sldId="321"/>
            <ac:spMk id="5" creationId="{CA81BA90-6ECB-53BD-BAA4-AAF8D342BFA1}"/>
          </ac:spMkLst>
        </pc:spChg>
        <pc:picChg chg="add del mod">
          <ac:chgData name="Arnold Simonsen" userId="69608d9b1451d338" providerId="LiveId" clId="{EBC9FEBF-5EAE-4414-9B53-76C2BC9045E1}" dt="2024-10-21T11:44:32.579" v="103" actId="478"/>
          <ac:picMkLst>
            <pc:docMk/>
            <pc:sldMk cId="1081262943" sldId="321"/>
            <ac:picMk id="4" creationId="{7B8982EC-D786-E009-0F56-8725A3EE7E69}"/>
          </ac:picMkLst>
        </pc:picChg>
        <pc:picChg chg="add mod">
          <ac:chgData name="Arnold Simonsen" userId="69608d9b1451d338" providerId="LiveId" clId="{EBC9FEBF-5EAE-4414-9B53-76C2BC9045E1}" dt="2024-10-21T11:50:49.808" v="129" actId="14100"/>
          <ac:picMkLst>
            <pc:docMk/>
            <pc:sldMk cId="1081262943" sldId="321"/>
            <ac:picMk id="6" creationId="{B8D9B721-AF92-84E6-FCD6-F6BA0A0307D8}"/>
          </ac:picMkLst>
        </pc:picChg>
        <pc:picChg chg="add mod">
          <ac:chgData name="Arnold Simonsen" userId="69608d9b1451d338" providerId="LiveId" clId="{EBC9FEBF-5EAE-4414-9B53-76C2BC9045E1}" dt="2024-10-21T11:50:58.592" v="132" actId="1076"/>
          <ac:picMkLst>
            <pc:docMk/>
            <pc:sldMk cId="1081262943" sldId="321"/>
            <ac:picMk id="8" creationId="{BCCFDD98-5A17-046B-3348-A5BA7C08CBB8}"/>
          </ac:picMkLst>
        </pc:picChg>
      </pc:sldChg>
      <pc:sldChg chg="addSp modSp new mod modAnim">
        <pc:chgData name="Arnold Simonsen" userId="69608d9b1451d338" providerId="LiveId" clId="{EBC9FEBF-5EAE-4414-9B53-76C2BC9045E1}" dt="2024-10-21T14:01:32.127" v="164"/>
        <pc:sldMkLst>
          <pc:docMk/>
          <pc:sldMk cId="3394698726" sldId="322"/>
        </pc:sldMkLst>
        <pc:spChg chg="mod">
          <ac:chgData name="Arnold Simonsen" userId="69608d9b1451d338" providerId="LiveId" clId="{EBC9FEBF-5EAE-4414-9B53-76C2BC9045E1}" dt="2024-10-21T11:55:13.963" v="148" actId="20577"/>
          <ac:spMkLst>
            <pc:docMk/>
            <pc:sldMk cId="3394698726" sldId="322"/>
            <ac:spMk id="2" creationId="{18C65FFB-D2BD-50A6-1F8D-F7696F2E45AE}"/>
          </ac:spMkLst>
        </pc:spChg>
        <pc:picChg chg="add mod">
          <ac:chgData name="Arnold Simonsen" userId="69608d9b1451d338" providerId="LiveId" clId="{EBC9FEBF-5EAE-4414-9B53-76C2BC9045E1}" dt="2024-10-21T14:01:14.748" v="161" actId="14100"/>
          <ac:picMkLst>
            <pc:docMk/>
            <pc:sldMk cId="3394698726" sldId="322"/>
            <ac:picMk id="4" creationId="{F135AEA9-BF0E-EF61-9A5B-E4398152251A}"/>
          </ac:picMkLst>
        </pc:picChg>
        <pc:picChg chg="add mod">
          <ac:chgData name="Arnold Simonsen" userId="69608d9b1451d338" providerId="LiveId" clId="{EBC9FEBF-5EAE-4414-9B53-76C2BC9045E1}" dt="2024-10-21T14:01:17.810" v="162" actId="14100"/>
          <ac:picMkLst>
            <pc:docMk/>
            <pc:sldMk cId="3394698726" sldId="322"/>
            <ac:picMk id="5" creationId="{EF5E3217-7451-9F5D-E552-7BF5103D4D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92766-0F46-4EB3-ABB5-2E2308F9AF89}" type="datetimeFigureOut">
              <a:rPr lang="da-DK" smtClean="0"/>
              <a:t>21-10-2024</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E912FB-84BF-4BD1-B281-0B6C8C2DA54F}" type="slidenum">
              <a:rPr lang="da-DK" smtClean="0"/>
              <a:t>‹nr.›</a:t>
            </a:fld>
            <a:endParaRPr lang="da-DK"/>
          </a:p>
        </p:txBody>
      </p:sp>
    </p:spTree>
    <p:extLst>
      <p:ext uri="{BB962C8B-B14F-4D97-AF65-F5344CB8AC3E}">
        <p14:creationId xmlns:p14="http://schemas.microsoft.com/office/powerpoint/2010/main" val="325820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8BE912FB-84BF-4BD1-B281-0B6C8C2DA54F}" type="slidenum">
              <a:rPr lang="da-DK" smtClean="0"/>
              <a:t>2</a:t>
            </a:fld>
            <a:endParaRPr lang="da-DK"/>
          </a:p>
        </p:txBody>
      </p:sp>
    </p:spTree>
    <p:extLst>
      <p:ext uri="{BB962C8B-B14F-4D97-AF65-F5344CB8AC3E}">
        <p14:creationId xmlns:p14="http://schemas.microsoft.com/office/powerpoint/2010/main" val="269714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dirty="0"/>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9B060200-A1BE-4C88-AFF0-4E824AD7E624}" type="datetimeFigureOut">
              <a:rPr lang="da-DK" smtClean="0"/>
              <a:t>21-10-2024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DAF33AF-3854-4CBA-AE49-E66BD5D37C70}" type="slidenum">
              <a:rPr lang="da-DK" smtClean="0"/>
              <a:t>‹nr.›</a:t>
            </a:fld>
            <a:endParaRPr lang="da-DK"/>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5733256"/>
            <a:ext cx="19050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6274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B060200-A1BE-4C88-AFF0-4E824AD7E624}" type="datetimeFigureOut">
              <a:rPr lang="da-DK" smtClean="0"/>
              <a:t>21-10-2024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230901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B060200-A1BE-4C88-AFF0-4E824AD7E624}" type="datetimeFigureOut">
              <a:rPr lang="da-DK" smtClean="0"/>
              <a:t>21-10-2024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215809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9B060200-A1BE-4C88-AFF0-4E824AD7E624}" type="datetimeFigureOut">
              <a:rPr lang="da-DK" smtClean="0"/>
              <a:t>21-10-2024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30821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9B060200-A1BE-4C88-AFF0-4E824AD7E624}" type="datetimeFigureOut">
              <a:rPr lang="da-DK" smtClean="0"/>
              <a:t>21-10-2024</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3783651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9B060200-A1BE-4C88-AFF0-4E824AD7E624}" type="datetimeFigureOut">
              <a:rPr lang="da-DK" smtClean="0"/>
              <a:t>21-10-2024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61996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9B060200-A1BE-4C88-AFF0-4E824AD7E624}" type="datetimeFigureOut">
              <a:rPr lang="da-DK" smtClean="0"/>
              <a:t>21-10-2024</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379938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9B060200-A1BE-4C88-AFF0-4E824AD7E624}" type="datetimeFigureOut">
              <a:rPr lang="da-DK" smtClean="0"/>
              <a:t>21-10-2024</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156588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9B060200-A1BE-4C88-AFF0-4E824AD7E624}" type="datetimeFigureOut">
              <a:rPr lang="da-DK" smtClean="0"/>
              <a:t>21-10-2024</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4292766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9B060200-A1BE-4C88-AFF0-4E824AD7E624}" type="datetimeFigureOut">
              <a:rPr lang="da-DK" smtClean="0"/>
              <a:t>21-10-2024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260683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9B060200-A1BE-4C88-AFF0-4E824AD7E624}" type="datetimeFigureOut">
              <a:rPr lang="da-DK" smtClean="0"/>
              <a:t>21-10-2024</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9DAF33AF-3854-4CBA-AE49-E66BD5D37C70}" type="slidenum">
              <a:rPr lang="da-DK" smtClean="0"/>
              <a:t>‹nr.›</a:t>
            </a:fld>
            <a:endParaRPr lang="da-DK"/>
          </a:p>
        </p:txBody>
      </p:sp>
    </p:spTree>
    <p:extLst>
      <p:ext uri="{BB962C8B-B14F-4D97-AF65-F5344CB8AC3E}">
        <p14:creationId xmlns:p14="http://schemas.microsoft.com/office/powerpoint/2010/main" val="8450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60200-A1BE-4C88-AFF0-4E824AD7E624}" type="datetimeFigureOut">
              <a:rPr lang="da-DK" smtClean="0"/>
              <a:t>21-10-2024</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F33AF-3854-4CBA-AE49-E66BD5D37C70}" type="slidenum">
              <a:rPr lang="da-DK" smtClean="0"/>
              <a:t>‹nr.›</a:t>
            </a:fld>
            <a:endParaRPr lang="da-DK"/>
          </a:p>
        </p:txBody>
      </p:sp>
    </p:spTree>
    <p:extLst>
      <p:ext uri="{BB962C8B-B14F-4D97-AF65-F5344CB8AC3E}">
        <p14:creationId xmlns:p14="http://schemas.microsoft.com/office/powerpoint/2010/main" val="3987511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udendørs, græs, solcelle, bjerg&#10;&#10;Automatisk genereret beskrivelse">
            <a:extLst>
              <a:ext uri="{FF2B5EF4-FFF2-40B4-BE49-F238E27FC236}">
                <a16:creationId xmlns:a16="http://schemas.microsoft.com/office/drawing/2014/main" id="{4B32E003-62BE-5C4D-FA22-666B15213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1753" y="1272802"/>
            <a:ext cx="5788559" cy="4784548"/>
          </a:xfrm>
          <a:prstGeom prst="rect">
            <a:avLst/>
          </a:prstGeom>
        </p:spPr>
      </p:pic>
      <p:pic>
        <p:nvPicPr>
          <p:cNvPr id="6" name="Billede 5"/>
          <p:cNvPicPr>
            <a:picLocks noChangeAspect="1"/>
          </p:cNvPicPr>
          <p:nvPr/>
        </p:nvPicPr>
        <p:blipFill>
          <a:blip r:embed="rId3"/>
          <a:stretch>
            <a:fillRect/>
          </a:stretch>
        </p:blipFill>
        <p:spPr>
          <a:xfrm>
            <a:off x="6444208" y="5275180"/>
            <a:ext cx="2295840" cy="1258563"/>
          </a:xfrm>
          <a:prstGeom prst="rect">
            <a:avLst/>
          </a:prstGeom>
        </p:spPr>
      </p:pic>
      <p:sp>
        <p:nvSpPr>
          <p:cNvPr id="2" name="Titel 1"/>
          <p:cNvSpPr>
            <a:spLocks noGrp="1"/>
          </p:cNvSpPr>
          <p:nvPr>
            <p:ph type="ctrTitle"/>
          </p:nvPr>
        </p:nvSpPr>
        <p:spPr>
          <a:xfrm>
            <a:off x="1300546" y="1556792"/>
            <a:ext cx="6264696" cy="2736304"/>
          </a:xfrm>
        </p:spPr>
        <p:txBody>
          <a:bodyPr>
            <a:normAutofit/>
          </a:bodyPr>
          <a:lstStyle/>
          <a:p>
            <a:r>
              <a:rPr lang="da-DK" b="1" dirty="0">
                <a:solidFill>
                  <a:schemeClr val="accent3"/>
                </a:solidFill>
                <a:ea typeface="Liberation Serif" panose="02020603050405020304" pitchFamily="18" charset="0"/>
                <a:cs typeface="Liberation Serif" panose="02020603050405020304" pitchFamily="18" charset="0"/>
              </a:rPr>
              <a:t>Velkommen til årsmøde 2024</a:t>
            </a:r>
            <a:br>
              <a:rPr lang="da-DK" b="1" dirty="0">
                <a:solidFill>
                  <a:schemeClr val="accent3"/>
                </a:solidFill>
                <a:ea typeface="Liberation Serif" panose="02020603050405020304" pitchFamily="18" charset="0"/>
                <a:cs typeface="Liberation Serif" panose="02020603050405020304" pitchFamily="18" charset="0"/>
              </a:rPr>
            </a:br>
            <a:r>
              <a:rPr lang="da-DK" b="1" dirty="0">
                <a:solidFill>
                  <a:schemeClr val="accent3"/>
                </a:solidFill>
                <a:ea typeface="Liberation Serif" panose="02020603050405020304" pitchFamily="18" charset="0"/>
                <a:cs typeface="Liberation Serif" panose="02020603050405020304" pitchFamily="18" charset="0"/>
              </a:rPr>
              <a:t>i DN Hjørring</a:t>
            </a:r>
          </a:p>
        </p:txBody>
      </p:sp>
    </p:spTree>
    <p:extLst>
      <p:ext uri="{BB962C8B-B14F-4D97-AF65-F5344CB8AC3E}">
        <p14:creationId xmlns:p14="http://schemas.microsoft.com/office/powerpoint/2010/main" val="853580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476672"/>
            <a:ext cx="7772400" cy="1470025"/>
          </a:xfrm>
        </p:spPr>
        <p:txBody>
          <a:bodyPr/>
          <a:lstStyle/>
          <a:p>
            <a:r>
              <a:rPr lang="da-DK" dirty="0"/>
              <a:t>Dagsorden</a:t>
            </a:r>
          </a:p>
        </p:txBody>
      </p:sp>
      <p:sp>
        <p:nvSpPr>
          <p:cNvPr id="3" name="Undertitel 2"/>
          <p:cNvSpPr>
            <a:spLocks noGrp="1"/>
          </p:cNvSpPr>
          <p:nvPr>
            <p:ph type="subTitle" idx="1"/>
          </p:nvPr>
        </p:nvSpPr>
        <p:spPr>
          <a:xfrm>
            <a:off x="1043608" y="1946697"/>
            <a:ext cx="6840760" cy="4290615"/>
          </a:xfrm>
        </p:spPr>
        <p:txBody>
          <a:bodyPr>
            <a:normAutofit fontScale="85000" lnSpcReduction="10000"/>
          </a:bodyPr>
          <a:lstStyle/>
          <a:p>
            <a:pPr marL="342900" indent="-342900" algn="l">
              <a:buAutoNum type="arabicPeriod"/>
            </a:pPr>
            <a:r>
              <a:rPr lang="da-DK" dirty="0">
                <a:solidFill>
                  <a:schemeClr val="tx1"/>
                </a:solidFill>
              </a:rPr>
              <a:t>Valg af dirigent</a:t>
            </a:r>
          </a:p>
          <a:p>
            <a:pPr marL="342900" indent="-342900" algn="l">
              <a:buAutoNum type="arabicPeriod"/>
            </a:pPr>
            <a:r>
              <a:rPr lang="da-DK" dirty="0">
                <a:solidFill>
                  <a:schemeClr val="tx1"/>
                </a:solidFill>
              </a:rPr>
              <a:t>Bestyrelsens årsberetning</a:t>
            </a:r>
          </a:p>
          <a:p>
            <a:pPr marL="342900" indent="-342900" algn="l">
              <a:buAutoNum type="arabicPeriod"/>
            </a:pPr>
            <a:r>
              <a:rPr lang="da-DK" dirty="0">
                <a:solidFill>
                  <a:schemeClr val="tx1"/>
                </a:solidFill>
              </a:rPr>
              <a:t>Valg af medlemmer og suppleanter til bestyrelsen</a:t>
            </a:r>
          </a:p>
          <a:p>
            <a:pPr marL="342900" indent="-342900" algn="l">
              <a:buAutoNum type="arabicPeriod"/>
            </a:pPr>
            <a:r>
              <a:rPr lang="da-DK" dirty="0">
                <a:solidFill>
                  <a:schemeClr val="tx1"/>
                </a:solidFill>
              </a:rPr>
              <a:t>Forslag fra medlemmerne</a:t>
            </a:r>
          </a:p>
          <a:p>
            <a:pPr marL="342900" indent="-342900" algn="l">
              <a:buAutoNum type="arabicPeriod"/>
            </a:pPr>
            <a:r>
              <a:rPr lang="da-DK" dirty="0">
                <a:solidFill>
                  <a:schemeClr val="tx1"/>
                </a:solidFill>
              </a:rPr>
              <a:t>Eventuelt</a:t>
            </a:r>
          </a:p>
          <a:p>
            <a:pPr algn="l"/>
            <a:r>
              <a:rPr lang="da-DK" dirty="0">
                <a:solidFill>
                  <a:schemeClr val="tx1"/>
                </a:solidFill>
              </a:rPr>
              <a:t>Efter årsmødet oplæg af a</a:t>
            </a:r>
            <a:r>
              <a:rPr lang="da-DK" b="0" i="0" dirty="0">
                <a:solidFill>
                  <a:srgbClr val="001A22"/>
                </a:solidFill>
                <a:effectLst/>
                <a:latin typeface="Lato" panose="020F0502020204030203" pitchFamily="34" charset="0"/>
              </a:rPr>
              <a:t>dministrationschef Ole Madsen fra Hjørring Vandselskab der fortæller om selskabets arbejde med grundvandsbeskyttelse og rent drikkevand.</a:t>
            </a:r>
            <a:endParaRPr lang="da-DK" dirty="0">
              <a:solidFill>
                <a:schemeClr val="tx1"/>
              </a:solidFill>
            </a:endParaRPr>
          </a:p>
          <a:p>
            <a:pPr marL="342900" indent="-342900" algn="l">
              <a:buAutoNum type="arabicPeriod"/>
            </a:pPr>
            <a:endParaRPr lang="da-DK" dirty="0">
              <a:solidFill>
                <a:schemeClr val="tx1"/>
              </a:solidFill>
            </a:endParaRPr>
          </a:p>
          <a:p>
            <a:pPr algn="l"/>
            <a:endParaRPr lang="da-DK" dirty="0">
              <a:solidFill>
                <a:schemeClr val="tx1"/>
              </a:solidFill>
            </a:endParaRPr>
          </a:p>
          <a:p>
            <a:endParaRPr lang="da-DK" dirty="0"/>
          </a:p>
        </p:txBody>
      </p:sp>
    </p:spTree>
    <p:extLst>
      <p:ext uri="{BB962C8B-B14F-4D97-AF65-F5344CB8AC3E}">
        <p14:creationId xmlns:p14="http://schemas.microsoft.com/office/powerpoint/2010/main" val="3694428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199" y="274638"/>
            <a:ext cx="8423163" cy="979103"/>
          </a:xfrm>
        </p:spPr>
        <p:txBody>
          <a:bodyPr/>
          <a:lstStyle/>
          <a:p>
            <a:r>
              <a:rPr lang="da-DK" dirty="0"/>
              <a:t> Energi</a:t>
            </a:r>
            <a:endParaRPr lang="de-DE" dirty="0"/>
          </a:p>
        </p:txBody>
      </p:sp>
      <p:pic>
        <p:nvPicPr>
          <p:cNvPr id="3074"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2" y="1556792"/>
            <a:ext cx="5058722" cy="308045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s://kefm.dk/media/6802/photo-1443866451220-8377d57c426a.jpg?width=992"/>
          <p:cNvSpPr>
            <a:spLocks noChangeAspect="1" noChangeArrowheads="1"/>
          </p:cNvSpPr>
          <p:nvPr/>
        </p:nvSpPr>
        <p:spPr bwMode="auto">
          <a:xfrm rot="11011367">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3082" name="Picture 10" descr="vindmølle | lex.dk – Den Store Dans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324" y="-12200"/>
            <a:ext cx="2069676" cy="2761556"/>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laceholder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966" y="2749356"/>
            <a:ext cx="3831108" cy="21482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gur: Oversigt over produktionskæde fra vedvarende energi (VE) til fremstilling af brændstoffer, der kan anvendes til transport og industri produktionskæde fra vedvarende energi (VE) til fremstilling af brændstoffer, der kan anvendes til transport og industri">
            <a:extLst>
              <a:ext uri="{FF2B5EF4-FFF2-40B4-BE49-F238E27FC236}">
                <a16:creationId xmlns:a16="http://schemas.microsoft.com/office/drawing/2014/main" id="{8DF8594F-F7BA-2D5A-158A-893A166436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84" y="4516437"/>
            <a:ext cx="5953125"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91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82"/>
                                        </p:tgtEl>
                                        <p:attrNameLst>
                                          <p:attrName>style.visibility</p:attrName>
                                        </p:attrNameLst>
                                      </p:cBhvr>
                                      <p:to>
                                        <p:strVal val="visible"/>
                                      </p:to>
                                    </p:set>
                                    <p:anim calcmode="lin" valueType="num">
                                      <p:cBhvr additive="base">
                                        <p:cTn id="13" dur="500" fill="hold"/>
                                        <p:tgtEl>
                                          <p:spTgt spid="3082"/>
                                        </p:tgtEl>
                                        <p:attrNameLst>
                                          <p:attrName>ppt_x</p:attrName>
                                        </p:attrNameLst>
                                      </p:cBhvr>
                                      <p:tavLst>
                                        <p:tav tm="0">
                                          <p:val>
                                            <p:strVal val="#ppt_x"/>
                                          </p:val>
                                        </p:tav>
                                        <p:tav tm="100000">
                                          <p:val>
                                            <p:strVal val="#ppt_x"/>
                                          </p:val>
                                        </p:tav>
                                      </p:tavLst>
                                    </p:anim>
                                    <p:anim calcmode="lin" valueType="num">
                                      <p:cBhvr additive="base">
                                        <p:cTn id="14"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4"/>
                                        </p:tgtEl>
                                        <p:attrNameLst>
                                          <p:attrName>style.visibility</p:attrName>
                                        </p:attrNameLst>
                                      </p:cBhvr>
                                      <p:to>
                                        <p:strVal val="visible"/>
                                      </p:to>
                                    </p:set>
                                    <p:anim calcmode="lin" valueType="num">
                                      <p:cBhvr additive="base">
                                        <p:cTn id="19" dur="500" fill="hold"/>
                                        <p:tgtEl>
                                          <p:spTgt spid="3084"/>
                                        </p:tgtEl>
                                        <p:attrNameLst>
                                          <p:attrName>ppt_x</p:attrName>
                                        </p:attrNameLst>
                                      </p:cBhvr>
                                      <p:tavLst>
                                        <p:tav tm="0">
                                          <p:val>
                                            <p:strVal val="#ppt_x"/>
                                          </p:val>
                                        </p:tav>
                                        <p:tav tm="100000">
                                          <p:val>
                                            <p:strVal val="#ppt_x"/>
                                          </p:val>
                                        </p:tav>
                                      </p:tavLst>
                                    </p:anim>
                                    <p:anim calcmode="lin" valueType="num">
                                      <p:cBhvr additive="base">
                                        <p:cTn id="20"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994122"/>
          </a:xfrm>
        </p:spPr>
        <p:txBody>
          <a:bodyPr>
            <a:normAutofit fontScale="90000"/>
          </a:bodyPr>
          <a:lstStyle/>
          <a:p>
            <a:r>
              <a:rPr lang="da-DK" dirty="0"/>
              <a:t>Klimaforandringer og Biodiversitet</a:t>
            </a:r>
            <a:br>
              <a:rPr lang="da-DK" dirty="0"/>
            </a:br>
            <a:endParaRPr lang="da-DK" dirty="0"/>
          </a:p>
        </p:txBody>
      </p:sp>
      <p:pic>
        <p:nvPicPr>
          <p:cNvPr id="4" name="Billede 3" descr="Et billede, der indeholder sky, udendørs, Vandressourcer, vand&#10;&#10;Automatisk genereret beskrivelse">
            <a:extLst>
              <a:ext uri="{FF2B5EF4-FFF2-40B4-BE49-F238E27FC236}">
                <a16:creationId xmlns:a16="http://schemas.microsoft.com/office/drawing/2014/main" id="{5C9C7004-F71D-B373-2092-8D1D690B65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24744"/>
            <a:ext cx="5724127" cy="3219822"/>
          </a:xfrm>
          <a:prstGeom prst="rect">
            <a:avLst/>
          </a:prstGeom>
        </p:spPr>
      </p:pic>
      <p:pic>
        <p:nvPicPr>
          <p:cNvPr id="8" name="Billede 7" descr="Et billede, der indeholder plante, blomst, græs, udendørs&#10;&#10;Automatisk genereret beskrivelse">
            <a:extLst>
              <a:ext uri="{FF2B5EF4-FFF2-40B4-BE49-F238E27FC236}">
                <a16:creationId xmlns:a16="http://schemas.microsoft.com/office/drawing/2014/main" id="{4DE39FB3-800B-169B-7ED3-4AA5383F4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9" y="2162903"/>
            <a:ext cx="3322712" cy="4420460"/>
          </a:xfrm>
          <a:prstGeom prst="rect">
            <a:avLst/>
          </a:prstGeom>
        </p:spPr>
      </p:pic>
    </p:spTree>
    <p:extLst>
      <p:ext uri="{BB962C8B-B14F-4D97-AF65-F5344CB8AC3E}">
        <p14:creationId xmlns:p14="http://schemas.microsoft.com/office/powerpoint/2010/main" val="222837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80A8C7-B654-701B-D488-66BC56F5CAFE}"/>
              </a:ext>
            </a:extLst>
          </p:cNvPr>
          <p:cNvSpPr>
            <a:spLocks noGrp="1"/>
          </p:cNvSpPr>
          <p:nvPr>
            <p:ph type="title"/>
          </p:nvPr>
        </p:nvSpPr>
        <p:spPr/>
        <p:txBody>
          <a:bodyPr/>
          <a:lstStyle/>
          <a:p>
            <a:r>
              <a:rPr lang="da-DK" dirty="0"/>
              <a:t>Fredninger</a:t>
            </a:r>
          </a:p>
        </p:txBody>
      </p:sp>
      <p:pic>
        <p:nvPicPr>
          <p:cNvPr id="6" name="Billede 5" descr="Et billede, der indeholder kort, tekst, atlas, diagram&#10;&#10;Automatisk genereret beskrivelse">
            <a:extLst>
              <a:ext uri="{FF2B5EF4-FFF2-40B4-BE49-F238E27FC236}">
                <a16:creationId xmlns:a16="http://schemas.microsoft.com/office/drawing/2014/main" id="{B8D9B721-AF92-84E6-FCD6-F6BA0A030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417639"/>
            <a:ext cx="3140679" cy="4531642"/>
          </a:xfrm>
          <a:prstGeom prst="rect">
            <a:avLst/>
          </a:prstGeom>
        </p:spPr>
      </p:pic>
      <p:pic>
        <p:nvPicPr>
          <p:cNvPr id="8" name="Billede 7" descr="Et billede, der indeholder udendørs, plante, græs, sky">
            <a:extLst>
              <a:ext uri="{FF2B5EF4-FFF2-40B4-BE49-F238E27FC236}">
                <a16:creationId xmlns:a16="http://schemas.microsoft.com/office/drawing/2014/main" id="{BCCFDD98-5A17-046B-3348-A5BA7C08C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903" y="1460089"/>
            <a:ext cx="4747910" cy="3163489"/>
          </a:xfrm>
          <a:prstGeom prst="rect">
            <a:avLst/>
          </a:prstGeom>
        </p:spPr>
      </p:pic>
      <p:sp>
        <p:nvSpPr>
          <p:cNvPr id="4" name="Tekstfelt 3">
            <a:extLst>
              <a:ext uri="{FF2B5EF4-FFF2-40B4-BE49-F238E27FC236}">
                <a16:creationId xmlns:a16="http://schemas.microsoft.com/office/drawing/2014/main" id="{851AA7B0-2A54-0EF3-CA34-51CA0EA738AE}"/>
              </a:ext>
            </a:extLst>
          </p:cNvPr>
          <p:cNvSpPr txBox="1"/>
          <p:nvPr/>
        </p:nvSpPr>
        <p:spPr>
          <a:xfrm>
            <a:off x="4211960" y="5517231"/>
            <a:ext cx="1800200" cy="369332"/>
          </a:xfrm>
          <a:prstGeom prst="rect">
            <a:avLst/>
          </a:prstGeom>
          <a:noFill/>
        </p:spPr>
        <p:txBody>
          <a:bodyPr wrap="square" rtlCol="0">
            <a:spAutoFit/>
          </a:bodyPr>
          <a:lstStyle/>
          <a:p>
            <a:r>
              <a:rPr lang="da-DK" dirty="0"/>
              <a:t>Skallerup </a:t>
            </a:r>
          </a:p>
        </p:txBody>
      </p:sp>
      <p:sp>
        <p:nvSpPr>
          <p:cNvPr id="5" name="Tekstfelt 4">
            <a:extLst>
              <a:ext uri="{FF2B5EF4-FFF2-40B4-BE49-F238E27FC236}">
                <a16:creationId xmlns:a16="http://schemas.microsoft.com/office/drawing/2014/main" id="{CA81BA90-6ECB-53BD-BAA4-AAF8D342BFA1}"/>
              </a:ext>
            </a:extLst>
          </p:cNvPr>
          <p:cNvSpPr txBox="1"/>
          <p:nvPr/>
        </p:nvSpPr>
        <p:spPr>
          <a:xfrm>
            <a:off x="4211960" y="4885738"/>
            <a:ext cx="2664296" cy="369332"/>
          </a:xfrm>
          <a:prstGeom prst="rect">
            <a:avLst/>
          </a:prstGeom>
          <a:noFill/>
        </p:spPr>
        <p:txBody>
          <a:bodyPr wrap="square" rtlCol="0">
            <a:spAutoFit/>
          </a:bodyPr>
          <a:lstStyle/>
          <a:p>
            <a:r>
              <a:rPr lang="da-DK" dirty="0"/>
              <a:t>Tversteds Grønne Front</a:t>
            </a:r>
          </a:p>
        </p:txBody>
      </p:sp>
    </p:spTree>
    <p:extLst>
      <p:ext uri="{BB962C8B-B14F-4D97-AF65-F5344CB8AC3E}">
        <p14:creationId xmlns:p14="http://schemas.microsoft.com/office/powerpoint/2010/main" val="108126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C65FFB-D2BD-50A6-1F8D-F7696F2E45AE}"/>
              </a:ext>
            </a:extLst>
          </p:cNvPr>
          <p:cNvSpPr>
            <a:spLocks noGrp="1"/>
          </p:cNvSpPr>
          <p:nvPr>
            <p:ph type="title"/>
          </p:nvPr>
        </p:nvSpPr>
        <p:spPr/>
        <p:txBody>
          <a:bodyPr/>
          <a:lstStyle/>
          <a:p>
            <a:r>
              <a:rPr lang="da-DK" dirty="0"/>
              <a:t>Kystsikring</a:t>
            </a:r>
          </a:p>
        </p:txBody>
      </p:sp>
      <p:pic>
        <p:nvPicPr>
          <p:cNvPr id="4" name="Billede 3" descr="Et billede, der indeholder udendørs, græs, sky, natur&#10;&#10;Automatisk genereret beskrivelse">
            <a:extLst>
              <a:ext uri="{FF2B5EF4-FFF2-40B4-BE49-F238E27FC236}">
                <a16:creationId xmlns:a16="http://schemas.microsoft.com/office/drawing/2014/main" id="{F135AEA9-BF0E-EF61-9A5B-E43981522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76" y="1052737"/>
            <a:ext cx="2597170" cy="3456384"/>
          </a:xfrm>
          <a:prstGeom prst="rect">
            <a:avLst/>
          </a:prstGeom>
        </p:spPr>
      </p:pic>
      <p:pic>
        <p:nvPicPr>
          <p:cNvPr id="5" name="Billede 4" descr="Et billede, der indeholder tekst, udendørs, skærmbillede, strand&#10;&#10;Automatisk genereret beskrivelse">
            <a:extLst>
              <a:ext uri="{FF2B5EF4-FFF2-40B4-BE49-F238E27FC236}">
                <a16:creationId xmlns:a16="http://schemas.microsoft.com/office/drawing/2014/main" id="{EF5E3217-7451-9F5D-E552-7BF5103D4D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3122" y="2081434"/>
            <a:ext cx="5043679" cy="4191977"/>
          </a:xfrm>
          <a:prstGeom prst="rect">
            <a:avLst/>
          </a:prstGeom>
        </p:spPr>
      </p:pic>
    </p:spTree>
    <p:extLst>
      <p:ext uri="{BB962C8B-B14F-4D97-AF65-F5344CB8AC3E}">
        <p14:creationId xmlns:p14="http://schemas.microsoft.com/office/powerpoint/2010/main" val="339469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EE6EFC-93D4-7114-A9A2-1E0313476587}"/>
              </a:ext>
            </a:extLst>
          </p:cNvPr>
          <p:cNvSpPr>
            <a:spLocks noGrp="1"/>
          </p:cNvSpPr>
          <p:nvPr>
            <p:ph type="title"/>
          </p:nvPr>
        </p:nvSpPr>
        <p:spPr/>
        <p:txBody>
          <a:bodyPr/>
          <a:lstStyle/>
          <a:p>
            <a:r>
              <a:rPr lang="da-DK" dirty="0"/>
              <a:t>Drikkevand</a:t>
            </a:r>
          </a:p>
        </p:txBody>
      </p:sp>
      <p:pic>
        <p:nvPicPr>
          <p:cNvPr id="7" name="Pladsholder til indhold 6" descr="Et billede, der indeholder sky, udendørs, skærmbillede, græs&#10;&#10;Automatisk genereret beskrivelse">
            <a:extLst>
              <a:ext uri="{FF2B5EF4-FFF2-40B4-BE49-F238E27FC236}">
                <a16:creationId xmlns:a16="http://schemas.microsoft.com/office/drawing/2014/main" id="{F2DAC215-6A99-6804-5A1F-0811627AFE2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94395"/>
            <a:ext cx="8229600" cy="3737573"/>
          </a:xfrm>
        </p:spPr>
      </p:pic>
    </p:spTree>
    <p:extLst>
      <p:ext uri="{BB962C8B-B14F-4D97-AF65-F5344CB8AC3E}">
        <p14:creationId xmlns:p14="http://schemas.microsoft.com/office/powerpoint/2010/main" val="4618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32D08-7151-A1BB-5151-8D29846C59C6}"/>
              </a:ext>
            </a:extLst>
          </p:cNvPr>
          <p:cNvSpPr>
            <a:spLocks noGrp="1"/>
          </p:cNvSpPr>
          <p:nvPr>
            <p:ph type="title"/>
          </p:nvPr>
        </p:nvSpPr>
        <p:spPr/>
        <p:txBody>
          <a:bodyPr/>
          <a:lstStyle/>
          <a:p>
            <a:r>
              <a:rPr lang="da-DK" dirty="0"/>
              <a:t>Arrangementer </a:t>
            </a:r>
          </a:p>
        </p:txBody>
      </p:sp>
      <p:pic>
        <p:nvPicPr>
          <p:cNvPr id="4" name="Billede 3" descr="Et billede, der indeholder udendørs, sky, tøj, person">
            <a:extLst>
              <a:ext uri="{FF2B5EF4-FFF2-40B4-BE49-F238E27FC236}">
                <a16:creationId xmlns:a16="http://schemas.microsoft.com/office/drawing/2014/main" id="{D9639FC4-CAF8-6539-37CA-EA6D79EEED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638" y="1417637"/>
            <a:ext cx="3355292" cy="2515419"/>
          </a:xfrm>
          <a:prstGeom prst="rect">
            <a:avLst/>
          </a:prstGeom>
        </p:spPr>
      </p:pic>
      <p:pic>
        <p:nvPicPr>
          <p:cNvPr id="9" name="Billede 8" descr="Et billede, der indeholder udendørs, tøj, person, græs&#10;&#10;Automatisk genereret beskrivelse">
            <a:extLst>
              <a:ext uri="{FF2B5EF4-FFF2-40B4-BE49-F238E27FC236}">
                <a16:creationId xmlns:a16="http://schemas.microsoft.com/office/drawing/2014/main" id="{11F86A40-1948-6BD6-9B65-5457A68D1C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417637"/>
            <a:ext cx="4427984" cy="2564541"/>
          </a:xfrm>
          <a:prstGeom prst="rect">
            <a:avLst/>
          </a:prstGeom>
        </p:spPr>
      </p:pic>
      <p:pic>
        <p:nvPicPr>
          <p:cNvPr id="13" name="Billede 12" descr="Et billede, der indeholder tekst, tøj, kvinde, person&#10;&#10;Automatisk genereret beskrivelse">
            <a:extLst>
              <a:ext uri="{FF2B5EF4-FFF2-40B4-BE49-F238E27FC236}">
                <a16:creationId xmlns:a16="http://schemas.microsoft.com/office/drawing/2014/main" id="{FED35D52-1335-88FC-DF59-526992D80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638" y="4067943"/>
            <a:ext cx="3355292" cy="2515419"/>
          </a:xfrm>
          <a:prstGeom prst="rect">
            <a:avLst/>
          </a:prstGeom>
        </p:spPr>
      </p:pic>
      <p:pic>
        <p:nvPicPr>
          <p:cNvPr id="15" name="Billede 14" descr="Et billede, der indeholder udendørs, græs, personer/mennesker, gruppe">
            <a:extLst>
              <a:ext uri="{FF2B5EF4-FFF2-40B4-BE49-F238E27FC236}">
                <a16:creationId xmlns:a16="http://schemas.microsoft.com/office/drawing/2014/main" id="{BBE50512-939F-434E-3DC3-324688D216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6056" y="4116015"/>
            <a:ext cx="3355292" cy="2516469"/>
          </a:xfrm>
          <a:prstGeom prst="rect">
            <a:avLst/>
          </a:prstGeom>
        </p:spPr>
      </p:pic>
    </p:spTree>
    <p:extLst>
      <p:ext uri="{BB962C8B-B14F-4D97-AF65-F5344CB8AC3E}">
        <p14:creationId xmlns:p14="http://schemas.microsoft.com/office/powerpoint/2010/main" val="2168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332656"/>
            <a:ext cx="7772400" cy="1470025"/>
          </a:xfrm>
        </p:spPr>
        <p:txBody>
          <a:bodyPr/>
          <a:lstStyle/>
          <a:p>
            <a:r>
              <a:rPr lang="da-DK" dirty="0"/>
              <a:t>Tak for jeres opmærksomhed </a:t>
            </a:r>
          </a:p>
        </p:txBody>
      </p:sp>
      <p:pic>
        <p:nvPicPr>
          <p:cNvPr id="6" name="Billede 5" descr="Et billede, der indeholder udendørs, himmel, vand, natur&#10;&#10;Automatisk genereret beskrivelse">
            <a:extLst>
              <a:ext uri="{FF2B5EF4-FFF2-40B4-BE49-F238E27FC236}">
                <a16:creationId xmlns:a16="http://schemas.microsoft.com/office/drawing/2014/main" id="{F14E452F-0A62-3660-8F1D-DC5335ADD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340768"/>
            <a:ext cx="3800196" cy="5055840"/>
          </a:xfrm>
          <a:prstGeom prst="rect">
            <a:avLst/>
          </a:prstGeom>
        </p:spPr>
      </p:pic>
      <p:pic>
        <p:nvPicPr>
          <p:cNvPr id="4" name="Billede 3" descr="Et billede, der indeholder tøj, person, udendørs, græs&#10;&#10;Automatisk genereret beskrivelse">
            <a:extLst>
              <a:ext uri="{FF2B5EF4-FFF2-40B4-BE49-F238E27FC236}">
                <a16:creationId xmlns:a16="http://schemas.microsoft.com/office/drawing/2014/main" id="{910A2871-8050-308A-BC9F-F9CACD3D7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374" y="1340768"/>
            <a:ext cx="3573016" cy="3573016"/>
          </a:xfrm>
          <a:prstGeom prst="rect">
            <a:avLst/>
          </a:prstGeom>
        </p:spPr>
      </p:pic>
    </p:spTree>
    <p:extLst>
      <p:ext uri="{BB962C8B-B14F-4D97-AF65-F5344CB8AC3E}">
        <p14:creationId xmlns:p14="http://schemas.microsoft.com/office/powerpoint/2010/main" val="1206728504"/>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65</Words>
  <Application>Microsoft Office PowerPoint</Application>
  <PresentationFormat>Skærmshow (4:3)</PresentationFormat>
  <Paragraphs>19</Paragraphs>
  <Slides>9</Slides>
  <Notes>1</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Arial</vt:lpstr>
      <vt:lpstr>Calibri</vt:lpstr>
      <vt:lpstr>Lato</vt:lpstr>
      <vt:lpstr>Liberation Serif</vt:lpstr>
      <vt:lpstr>Kontortema</vt:lpstr>
      <vt:lpstr>Velkommen til årsmøde 2024 i DN Hjørring</vt:lpstr>
      <vt:lpstr>Dagsorden</vt:lpstr>
      <vt:lpstr> Energi</vt:lpstr>
      <vt:lpstr>Klimaforandringer og Biodiversitet </vt:lpstr>
      <vt:lpstr>Fredninger</vt:lpstr>
      <vt:lpstr>Kystsikring</vt:lpstr>
      <vt:lpstr>Drikkevand</vt:lpstr>
      <vt:lpstr>Arrangementer </vt:lpstr>
      <vt:lpstr>Tak for jeres opmærksomhed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Regeringens 16-punkts horrorplan skal ’gavne’ landbruget</dc:title>
  <dc:creator>Jørgen Jørgensen</dc:creator>
  <cp:lastModifiedBy>Arnold Simonsen</cp:lastModifiedBy>
  <cp:revision>56</cp:revision>
  <dcterms:created xsi:type="dcterms:W3CDTF">2015-11-03T10:54:42Z</dcterms:created>
  <dcterms:modified xsi:type="dcterms:W3CDTF">2024-10-21T15:25:59Z</dcterms:modified>
</cp:coreProperties>
</file>