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2" r:id="rId3"/>
    <p:sldId id="308" r:id="rId4"/>
    <p:sldId id="315" r:id="rId5"/>
    <p:sldId id="316" r:id="rId6"/>
    <p:sldId id="311" r:id="rId7"/>
    <p:sldId id="319" r:id="rId8"/>
    <p:sldId id="320" r:id="rId9"/>
    <p:sldId id="317" r:id="rId10"/>
    <p:sldId id="318" r:id="rId11"/>
    <p:sldId id="277" r:id="rId1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E4A51-B7A9-44BD-9C20-0BE1F4FF50C3}" v="37" dt="2023-10-24T13:28:20.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autoAdjust="0"/>
  </p:normalViewPr>
  <p:slideViewPr>
    <p:cSldViewPr>
      <p:cViewPr varScale="1">
        <p:scale>
          <a:sx n="68" d="100"/>
          <a:sy n="68" d="100"/>
        </p:scale>
        <p:origin x="144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Simonsen" userId="69608d9b1451d338" providerId="LiveId" clId="{953E4A51-B7A9-44BD-9C20-0BE1F4FF50C3}"/>
    <pc:docChg chg="undo custSel addSld delSld modSld">
      <pc:chgData name="Arnold Simonsen" userId="69608d9b1451d338" providerId="LiveId" clId="{953E4A51-B7A9-44BD-9C20-0BE1F4FF50C3}" dt="2023-10-24T13:28:20.285" v="161" actId="14100"/>
      <pc:docMkLst>
        <pc:docMk/>
      </pc:docMkLst>
      <pc:sldChg chg="addSp delSp modSp mod">
        <pc:chgData name="Arnold Simonsen" userId="69608d9b1451d338" providerId="LiveId" clId="{953E4A51-B7A9-44BD-9C20-0BE1F4FF50C3}" dt="2023-10-24T13:28:20.285" v="161" actId="14100"/>
        <pc:sldMkLst>
          <pc:docMk/>
          <pc:sldMk cId="853580463" sldId="257"/>
        </pc:sldMkLst>
        <pc:spChg chg="mod ord">
          <ac:chgData name="Arnold Simonsen" userId="69608d9b1451d338" providerId="LiveId" clId="{953E4A51-B7A9-44BD-9C20-0BE1F4FF50C3}" dt="2023-10-24T13:27:18.009" v="156" actId="14100"/>
          <ac:spMkLst>
            <pc:docMk/>
            <pc:sldMk cId="853580463" sldId="257"/>
            <ac:spMk id="2" creationId="{00000000-0000-0000-0000-000000000000}"/>
          </ac:spMkLst>
        </pc:spChg>
        <pc:picChg chg="add mod">
          <ac:chgData name="Arnold Simonsen" userId="69608d9b1451d338" providerId="LiveId" clId="{953E4A51-B7A9-44BD-9C20-0BE1F4FF50C3}" dt="2023-10-24T13:28:20.285" v="161" actId="14100"/>
          <ac:picMkLst>
            <pc:docMk/>
            <pc:sldMk cId="853580463" sldId="257"/>
            <ac:picMk id="3" creationId="{24BF04A5-0234-9F5B-8931-7A326F40B2AF}"/>
          </ac:picMkLst>
        </pc:picChg>
        <pc:picChg chg="del">
          <ac:chgData name="Arnold Simonsen" userId="69608d9b1451d338" providerId="LiveId" clId="{953E4A51-B7A9-44BD-9C20-0BE1F4FF50C3}" dt="2023-10-24T13:22:02.002" v="107" actId="478"/>
          <ac:picMkLst>
            <pc:docMk/>
            <pc:sldMk cId="853580463" sldId="257"/>
            <ac:picMk id="4" creationId="{6ADEFD9A-FC49-A760-3C52-5516FCE125C0}"/>
          </ac:picMkLst>
        </pc:picChg>
        <pc:picChg chg="add del mod">
          <ac:chgData name="Arnold Simonsen" userId="69608d9b1451d338" providerId="LiveId" clId="{953E4A51-B7A9-44BD-9C20-0BE1F4FF50C3}" dt="2023-10-24T13:25:15.515" v="142" actId="478"/>
          <ac:picMkLst>
            <pc:docMk/>
            <pc:sldMk cId="853580463" sldId="257"/>
            <ac:picMk id="1026" creationId="{67F89613-3241-99A7-C147-0CC406D06443}"/>
          </ac:picMkLst>
        </pc:picChg>
      </pc:sldChg>
      <pc:sldChg chg="addSp delSp modSp new del mod">
        <pc:chgData name="Arnold Simonsen" userId="69608d9b1451d338" providerId="LiveId" clId="{953E4A51-B7A9-44BD-9C20-0BE1F4FF50C3}" dt="2023-10-22T14:05:43.889" v="30" actId="2696"/>
        <pc:sldMkLst>
          <pc:docMk/>
          <pc:sldMk cId="2876982784" sldId="319"/>
        </pc:sldMkLst>
        <pc:spChg chg="mod">
          <ac:chgData name="Arnold Simonsen" userId="69608d9b1451d338" providerId="LiveId" clId="{953E4A51-B7A9-44BD-9C20-0BE1F4FF50C3}" dt="2023-10-22T13:58:21.219" v="28" actId="20577"/>
          <ac:spMkLst>
            <pc:docMk/>
            <pc:sldMk cId="2876982784" sldId="319"/>
            <ac:spMk id="2" creationId="{05EE6EFC-93D4-7114-A9A2-1E0313476587}"/>
          </ac:spMkLst>
        </pc:spChg>
        <pc:spChg chg="del">
          <ac:chgData name="Arnold Simonsen" userId="69608d9b1451d338" providerId="LiveId" clId="{953E4A51-B7A9-44BD-9C20-0BE1F4FF50C3}" dt="2023-10-22T14:04:54.597" v="29"/>
          <ac:spMkLst>
            <pc:docMk/>
            <pc:sldMk cId="2876982784" sldId="319"/>
            <ac:spMk id="3" creationId="{D0877176-8AEB-E792-0051-ECA4BD32DD34}"/>
          </ac:spMkLst>
        </pc:spChg>
        <pc:picChg chg="add mod">
          <ac:chgData name="Arnold Simonsen" userId="69608d9b1451d338" providerId="LiveId" clId="{953E4A51-B7A9-44BD-9C20-0BE1F4FF50C3}" dt="2023-10-22T14:04:54.597" v="29"/>
          <ac:picMkLst>
            <pc:docMk/>
            <pc:sldMk cId="2876982784" sldId="319"/>
            <ac:picMk id="4" creationId="{F7148666-1920-0772-2AAB-BDC6DE4A20FC}"/>
          </ac:picMkLst>
        </pc:picChg>
      </pc:sldChg>
      <pc:sldChg chg="addSp delSp modSp new mod">
        <pc:chgData name="Arnold Simonsen" userId="69608d9b1451d338" providerId="LiveId" clId="{953E4A51-B7A9-44BD-9C20-0BE1F4FF50C3}" dt="2023-10-22T14:34:27.131" v="106" actId="1076"/>
        <pc:sldMkLst>
          <pc:docMk/>
          <pc:sldMk cId="4253453211" sldId="320"/>
        </pc:sldMkLst>
        <pc:spChg chg="mod">
          <ac:chgData name="Arnold Simonsen" userId="69608d9b1451d338" providerId="LiveId" clId="{953E4A51-B7A9-44BD-9C20-0BE1F4FF50C3}" dt="2023-10-22T14:24:11.143" v="91" actId="14100"/>
          <ac:spMkLst>
            <pc:docMk/>
            <pc:sldMk cId="4253453211" sldId="320"/>
            <ac:spMk id="2" creationId="{9D139E6B-DEA5-65CF-0598-88870A661EC0}"/>
          </ac:spMkLst>
        </pc:spChg>
        <pc:spChg chg="mod">
          <ac:chgData name="Arnold Simonsen" userId="69608d9b1451d338" providerId="LiveId" clId="{953E4A51-B7A9-44BD-9C20-0BE1F4FF50C3}" dt="2023-10-22T14:28:37.246" v="100"/>
          <ac:spMkLst>
            <pc:docMk/>
            <pc:sldMk cId="4253453211" sldId="320"/>
            <ac:spMk id="3" creationId="{6D446EC7-63B2-E8F1-65C8-BE94FEBFC2A1}"/>
          </ac:spMkLst>
        </pc:spChg>
        <pc:spChg chg="add del mod">
          <ac:chgData name="Arnold Simonsen" userId="69608d9b1451d338" providerId="LiveId" clId="{953E4A51-B7A9-44BD-9C20-0BE1F4FF50C3}" dt="2023-10-22T14:30:42.471" v="103" actId="21"/>
          <ac:spMkLst>
            <pc:docMk/>
            <pc:sldMk cId="4253453211" sldId="320"/>
            <ac:spMk id="4" creationId="{0D33493C-D0AB-75A4-36ED-B937B62277DD}"/>
          </ac:spMkLst>
        </pc:spChg>
        <pc:spChg chg="add mod">
          <ac:chgData name="Arnold Simonsen" userId="69608d9b1451d338" providerId="LiveId" clId="{953E4A51-B7A9-44BD-9C20-0BE1F4FF50C3}" dt="2023-10-22T14:34:27.131" v="106" actId="1076"/>
          <ac:spMkLst>
            <pc:docMk/>
            <pc:sldMk cId="4253453211" sldId="320"/>
            <ac:spMk id="6" creationId="{42C8D0A1-FDC9-7D5E-E3A8-F6DDDE5BF4C0}"/>
          </ac:spMkLst>
        </pc:spChg>
        <pc:spChg chg="add del mod">
          <ac:chgData name="Arnold Simonsen" userId="69608d9b1451d338" providerId="LiveId" clId="{953E4A51-B7A9-44BD-9C20-0BE1F4FF50C3}" dt="2023-10-22T14:19:29.548" v="75"/>
          <ac:spMkLst>
            <pc:docMk/>
            <pc:sldMk cId="4253453211" sldId="320"/>
            <ac:spMk id="8" creationId="{0F2A1187-A66F-2631-1337-BD814B89F707}"/>
          </ac:spMkLst>
        </pc:spChg>
        <pc:spChg chg="add mod">
          <ac:chgData name="Arnold Simonsen" userId="69608d9b1451d338" providerId="LiveId" clId="{953E4A51-B7A9-44BD-9C20-0BE1F4FF50C3}" dt="2023-10-22T14:28:12.514" v="98" actId="1076"/>
          <ac:spMkLst>
            <pc:docMk/>
            <pc:sldMk cId="4253453211" sldId="320"/>
            <ac:spMk id="9" creationId="{909B5A7B-802C-589E-B91B-0B69A5E31580}"/>
          </ac:spMkLst>
        </pc:spChg>
        <pc:spChg chg="add del">
          <ac:chgData name="Arnold Simonsen" userId="69608d9b1451d338" providerId="LiveId" clId="{953E4A51-B7A9-44BD-9C20-0BE1F4FF50C3}" dt="2023-10-22T14:19:42.042" v="77" actId="478"/>
          <ac:spMkLst>
            <pc:docMk/>
            <pc:sldMk cId="4253453211" sldId="320"/>
            <ac:spMk id="11" creationId="{F44C8D9B-396C-F163-827A-B4F1282753F7}"/>
          </ac:spMkLst>
        </pc:spChg>
        <pc:picChg chg="add del mod">
          <ac:chgData name="Arnold Simonsen" userId="69608d9b1451d338" providerId="LiveId" clId="{953E4A51-B7A9-44BD-9C20-0BE1F4FF50C3}" dt="2023-10-22T14:14:18.129" v="56" actId="478"/>
          <ac:picMkLst>
            <pc:docMk/>
            <pc:sldMk cId="4253453211" sldId="320"/>
            <ac:picMk id="5" creationId="{C84355B1-160F-D735-09B4-2C4DCA950B18}"/>
          </ac:picMkLst>
        </pc:picChg>
        <pc:picChg chg="add del mod">
          <ac:chgData name="Arnold Simonsen" userId="69608d9b1451d338" providerId="LiveId" clId="{953E4A51-B7A9-44BD-9C20-0BE1F4FF50C3}" dt="2023-10-22T14:18:21.976" v="67" actId="478"/>
          <ac:picMkLst>
            <pc:docMk/>
            <pc:sldMk cId="4253453211" sldId="320"/>
            <ac:picMk id="7" creationId="{76F704E5-3590-A591-45D8-AD37B89008AA}"/>
          </ac:picMkLst>
        </pc:picChg>
        <pc:picChg chg="add mod">
          <ac:chgData name="Arnold Simonsen" userId="69608d9b1451d338" providerId="LiveId" clId="{953E4A51-B7A9-44BD-9C20-0BE1F4FF50C3}" dt="2023-10-22T14:30:51.579" v="104" actId="1076"/>
          <ac:picMkLst>
            <pc:docMk/>
            <pc:sldMk cId="4253453211" sldId="320"/>
            <ac:picMk id="13" creationId="{2B5B97F2-29FF-73D9-13E0-848EF4555C9D}"/>
          </ac:picMkLst>
        </pc:picChg>
      </pc:sldChg>
    </pc:docChg>
  </pc:docChgLst>
  <pc:docChgLst>
    <pc:chgData name="Arnold Simonsen" userId="69608d9b1451d338" providerId="LiveId" clId="{9E09193C-E6AE-4D5D-AA34-06BF97F6C6E2}"/>
    <pc:docChg chg="custSel addSld delSld modSld">
      <pc:chgData name="Arnold Simonsen" userId="69608d9b1451d338" providerId="LiveId" clId="{9E09193C-E6AE-4D5D-AA34-06BF97F6C6E2}" dt="2023-09-27T12:53:32.153" v="195"/>
      <pc:docMkLst>
        <pc:docMk/>
      </pc:docMkLst>
      <pc:sldChg chg="add del">
        <pc:chgData name="Arnold Simonsen" userId="69608d9b1451d338" providerId="LiveId" clId="{9E09193C-E6AE-4D5D-AA34-06BF97F6C6E2}" dt="2023-09-27T12:51:43.579" v="187" actId="47"/>
        <pc:sldMkLst>
          <pc:docMk/>
          <pc:sldMk cId="503293709" sldId="256"/>
        </pc:sldMkLst>
      </pc:sldChg>
      <pc:sldChg chg="addSp delSp modSp mod">
        <pc:chgData name="Arnold Simonsen" userId="69608d9b1451d338" providerId="LiveId" clId="{9E09193C-E6AE-4D5D-AA34-06BF97F6C6E2}" dt="2023-09-25T14:31:29.250" v="14" actId="1076"/>
        <pc:sldMkLst>
          <pc:docMk/>
          <pc:sldMk cId="853580463" sldId="257"/>
        </pc:sldMkLst>
        <pc:spChg chg="mod ord">
          <ac:chgData name="Arnold Simonsen" userId="69608d9b1451d338" providerId="LiveId" clId="{9E09193C-E6AE-4D5D-AA34-06BF97F6C6E2}" dt="2023-09-25T14:31:12.838" v="10" actId="1076"/>
          <ac:spMkLst>
            <pc:docMk/>
            <pc:sldMk cId="853580463" sldId="257"/>
            <ac:spMk id="2" creationId="{00000000-0000-0000-0000-000000000000}"/>
          </ac:spMkLst>
        </pc:spChg>
        <pc:picChg chg="add mod">
          <ac:chgData name="Arnold Simonsen" userId="69608d9b1451d338" providerId="LiveId" clId="{9E09193C-E6AE-4D5D-AA34-06BF97F6C6E2}" dt="2023-09-25T14:31:29.250" v="14" actId="1076"/>
          <ac:picMkLst>
            <pc:docMk/>
            <pc:sldMk cId="853580463" sldId="257"/>
            <ac:picMk id="4" creationId="{6ADEFD9A-FC49-A760-3C52-5516FCE125C0}"/>
          </ac:picMkLst>
        </pc:picChg>
        <pc:picChg chg="del mod">
          <ac:chgData name="Arnold Simonsen" userId="69608d9b1451d338" providerId="LiveId" clId="{9E09193C-E6AE-4D5D-AA34-06BF97F6C6E2}" dt="2023-09-25T14:30:03.316" v="4" actId="478"/>
          <ac:picMkLst>
            <pc:docMk/>
            <pc:sldMk cId="853580463" sldId="257"/>
            <ac:picMk id="1026" creationId="{00000000-0000-0000-0000-000000000000}"/>
          </ac:picMkLst>
        </pc:picChg>
      </pc:sldChg>
      <pc:sldChg chg="modSp mod">
        <pc:chgData name="Arnold Simonsen" userId="69608d9b1451d338" providerId="LiveId" clId="{9E09193C-E6AE-4D5D-AA34-06BF97F6C6E2}" dt="2023-09-25T14:32:56.125" v="145" actId="27636"/>
        <pc:sldMkLst>
          <pc:docMk/>
          <pc:sldMk cId="3694428104" sldId="262"/>
        </pc:sldMkLst>
        <pc:spChg chg="mod">
          <ac:chgData name="Arnold Simonsen" userId="69608d9b1451d338" providerId="LiveId" clId="{9E09193C-E6AE-4D5D-AA34-06BF97F6C6E2}" dt="2023-09-25T14:32:56.125" v="145" actId="27636"/>
          <ac:spMkLst>
            <pc:docMk/>
            <pc:sldMk cId="3694428104" sldId="262"/>
            <ac:spMk id="3" creationId="{00000000-0000-0000-0000-000000000000}"/>
          </ac:spMkLst>
        </pc:spChg>
      </pc:sldChg>
      <pc:sldChg chg="addSp delSp modSp mod modAnim">
        <pc:chgData name="Arnold Simonsen" userId="69608d9b1451d338" providerId="LiveId" clId="{9E09193C-E6AE-4D5D-AA34-06BF97F6C6E2}" dt="2023-09-27T12:53:32.153" v="195"/>
        <pc:sldMkLst>
          <pc:docMk/>
          <pc:sldMk cId="2080914219" sldId="315"/>
        </pc:sldMkLst>
        <pc:spChg chg="del">
          <ac:chgData name="Arnold Simonsen" userId="69608d9b1451d338" providerId="LiveId" clId="{9E09193C-E6AE-4D5D-AA34-06BF97F6C6E2}" dt="2023-09-27T12:49:35.392" v="183" actId="478"/>
          <ac:spMkLst>
            <pc:docMk/>
            <pc:sldMk cId="2080914219" sldId="315"/>
            <ac:spMk id="6" creationId="{00000000-0000-0000-0000-000000000000}"/>
          </ac:spMkLst>
        </pc:spChg>
        <pc:picChg chg="add mod">
          <ac:chgData name="Arnold Simonsen" userId="69608d9b1451d338" providerId="LiveId" clId="{9E09193C-E6AE-4D5D-AA34-06BF97F6C6E2}" dt="2023-09-27T12:52:58.522" v="191" actId="1076"/>
          <ac:picMkLst>
            <pc:docMk/>
            <pc:sldMk cId="2080914219" sldId="315"/>
            <ac:picMk id="1026" creationId="{8DF8594F-F7BA-2D5A-158A-893A16643634}"/>
          </ac:picMkLst>
        </pc:picChg>
        <pc:picChg chg="mod">
          <ac:chgData name="Arnold Simonsen" userId="69608d9b1451d338" providerId="LiveId" clId="{9E09193C-E6AE-4D5D-AA34-06BF97F6C6E2}" dt="2023-09-27T12:52:54.696" v="190" actId="1076"/>
          <ac:picMkLst>
            <pc:docMk/>
            <pc:sldMk cId="2080914219" sldId="315"/>
            <ac:picMk id="3084" creationId="{00000000-0000-0000-0000-000000000000}"/>
          </ac:picMkLst>
        </pc:picChg>
      </pc:sldChg>
      <pc:sldChg chg="addSp delSp modSp mod delAnim modAnim">
        <pc:chgData name="Arnold Simonsen" userId="69608d9b1451d338" providerId="LiveId" clId="{9E09193C-E6AE-4D5D-AA34-06BF97F6C6E2}" dt="2023-09-25T14:40:28.558" v="179"/>
        <pc:sldMkLst>
          <pc:docMk/>
          <pc:sldMk cId="21684679" sldId="318"/>
        </pc:sldMkLst>
        <pc:picChg chg="del">
          <ac:chgData name="Arnold Simonsen" userId="69608d9b1451d338" providerId="LiveId" clId="{9E09193C-E6AE-4D5D-AA34-06BF97F6C6E2}" dt="2023-09-25T14:33:29.094" v="146" actId="478"/>
          <ac:picMkLst>
            <pc:docMk/>
            <pc:sldMk cId="21684679" sldId="318"/>
            <ac:picMk id="4" creationId="{B38F3CCF-3DFE-8737-C86F-08D3B7FF2368}"/>
          </ac:picMkLst>
        </pc:picChg>
        <pc:picChg chg="add mod">
          <ac:chgData name="Arnold Simonsen" userId="69608d9b1451d338" providerId="LiveId" clId="{9E09193C-E6AE-4D5D-AA34-06BF97F6C6E2}" dt="2023-09-25T14:33:58.136" v="149" actId="1076"/>
          <ac:picMkLst>
            <pc:docMk/>
            <pc:sldMk cId="21684679" sldId="318"/>
            <ac:picMk id="5" creationId="{A7F2483D-271F-6393-6263-340566A56EDE}"/>
          </ac:picMkLst>
        </pc:picChg>
        <pc:picChg chg="add mod">
          <ac:chgData name="Arnold Simonsen" userId="69608d9b1451d338" providerId="LiveId" clId="{9E09193C-E6AE-4D5D-AA34-06BF97F6C6E2}" dt="2023-09-25T14:40:03.358" v="173" actId="1076"/>
          <ac:picMkLst>
            <pc:docMk/>
            <pc:sldMk cId="21684679" sldId="318"/>
            <ac:picMk id="8" creationId="{84AE33EB-23CE-F3E4-6AEC-8495B88604FE}"/>
          </ac:picMkLst>
        </pc:picChg>
        <pc:picChg chg="add mod">
          <ac:chgData name="Arnold Simonsen" userId="69608d9b1451d338" providerId="LiveId" clId="{9E09193C-E6AE-4D5D-AA34-06BF97F6C6E2}" dt="2023-09-25T14:40:05.101" v="174" actId="1076"/>
          <ac:picMkLst>
            <pc:docMk/>
            <pc:sldMk cId="21684679" sldId="318"/>
            <ac:picMk id="11" creationId="{7BA2A6ED-BC51-B278-F846-395B5A46790B}"/>
          </ac:picMkLst>
        </pc:picChg>
        <pc:picChg chg="del">
          <ac:chgData name="Arnold Simonsen" userId="69608d9b1451d338" providerId="LiveId" clId="{9E09193C-E6AE-4D5D-AA34-06BF97F6C6E2}" dt="2023-09-25T14:34:04.998" v="150" actId="478"/>
          <ac:picMkLst>
            <pc:docMk/>
            <pc:sldMk cId="21684679" sldId="318"/>
            <ac:picMk id="14" creationId="{1BAB7C07-12E8-4588-1314-6F78CEBE1ABD}"/>
          </ac:picMkLst>
        </pc:picChg>
      </pc:sldChg>
      <pc:sldChg chg="new del">
        <pc:chgData name="Arnold Simonsen" userId="69608d9b1451d338" providerId="LiveId" clId="{9E09193C-E6AE-4D5D-AA34-06BF97F6C6E2}" dt="2023-09-27T12:51:21.913" v="184" actId="47"/>
        <pc:sldMkLst>
          <pc:docMk/>
          <pc:sldMk cId="1410079295" sldId="319"/>
        </pc:sldMkLst>
      </pc:sldChg>
      <pc:sldChg chg="new del">
        <pc:chgData name="Arnold Simonsen" userId="69608d9b1451d338" providerId="LiveId" clId="{9E09193C-E6AE-4D5D-AA34-06BF97F6C6E2}" dt="2023-09-27T12:51:23.234" v="185" actId="47"/>
        <pc:sldMkLst>
          <pc:docMk/>
          <pc:sldMk cId="3777212436"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92766-0F46-4EB3-ABB5-2E2308F9AF89}" type="datetimeFigureOut">
              <a:rPr lang="da-DK" smtClean="0"/>
              <a:t>24-10-2023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912FB-84BF-4BD1-B281-0B6C8C2DA54F}" type="slidenum">
              <a:rPr lang="da-DK" smtClean="0"/>
              <a:t>‹nr.›</a:t>
            </a:fld>
            <a:endParaRPr lang="da-DK"/>
          </a:p>
        </p:txBody>
      </p:sp>
    </p:spTree>
    <p:extLst>
      <p:ext uri="{BB962C8B-B14F-4D97-AF65-F5344CB8AC3E}">
        <p14:creationId xmlns:p14="http://schemas.microsoft.com/office/powerpoint/2010/main" val="325820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BE912FB-84BF-4BD1-B281-0B6C8C2DA54F}" type="slidenum">
              <a:rPr lang="da-DK" smtClean="0"/>
              <a:t>2</a:t>
            </a:fld>
            <a:endParaRPr lang="da-DK"/>
          </a:p>
        </p:txBody>
      </p:sp>
    </p:spTree>
    <p:extLst>
      <p:ext uri="{BB962C8B-B14F-4D97-AF65-F5344CB8AC3E}">
        <p14:creationId xmlns:p14="http://schemas.microsoft.com/office/powerpoint/2010/main" val="26971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BE912FB-84BF-4BD1-B281-0B6C8C2DA54F}" type="slidenum">
              <a:rPr lang="da-DK" smtClean="0"/>
              <a:t>8</a:t>
            </a:fld>
            <a:endParaRPr lang="da-DK"/>
          </a:p>
        </p:txBody>
      </p:sp>
    </p:spTree>
    <p:extLst>
      <p:ext uri="{BB962C8B-B14F-4D97-AF65-F5344CB8AC3E}">
        <p14:creationId xmlns:p14="http://schemas.microsoft.com/office/powerpoint/2010/main" val="3667754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9B060200-A1BE-4C88-AFF0-4E824AD7E624}" type="datetimeFigureOut">
              <a:rPr lang="da-DK" smtClean="0"/>
              <a:t>24-10-2023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5733256"/>
            <a:ext cx="19050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27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060200-A1BE-4C88-AFF0-4E824AD7E624}" type="datetimeFigureOut">
              <a:rPr lang="da-DK" smtClean="0"/>
              <a:t>24-10-2023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230901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060200-A1BE-4C88-AFF0-4E824AD7E624}" type="datetimeFigureOut">
              <a:rPr lang="da-DK" smtClean="0"/>
              <a:t>24-10-2023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21580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060200-A1BE-4C88-AFF0-4E824AD7E624}" type="datetimeFigureOut">
              <a:rPr lang="da-DK" smtClean="0"/>
              <a:t>24-10-2023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30821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9B060200-A1BE-4C88-AFF0-4E824AD7E624}" type="datetimeFigureOut">
              <a:rPr lang="da-DK" smtClean="0"/>
              <a:t>24-10-2023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378365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B060200-A1BE-4C88-AFF0-4E824AD7E624}" type="datetimeFigureOut">
              <a:rPr lang="da-DK" smtClean="0"/>
              <a:t>24-10-2023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6199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B060200-A1BE-4C88-AFF0-4E824AD7E624}" type="datetimeFigureOut">
              <a:rPr lang="da-DK" smtClean="0"/>
              <a:t>24-10-2023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37993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B060200-A1BE-4C88-AFF0-4E824AD7E624}" type="datetimeFigureOut">
              <a:rPr lang="da-DK" smtClean="0"/>
              <a:t>24-10-2023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156588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B060200-A1BE-4C88-AFF0-4E824AD7E624}" type="datetimeFigureOut">
              <a:rPr lang="da-DK" smtClean="0"/>
              <a:t>24-10-2023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42927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9B060200-A1BE-4C88-AFF0-4E824AD7E624}" type="datetimeFigureOut">
              <a:rPr lang="da-DK" smtClean="0"/>
              <a:t>24-10-2023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260683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9B060200-A1BE-4C88-AFF0-4E824AD7E624}" type="datetimeFigureOut">
              <a:rPr lang="da-DK" smtClean="0"/>
              <a:t>24-10-2023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8450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60200-A1BE-4C88-AFF0-4E824AD7E624}" type="datetimeFigureOut">
              <a:rPr lang="da-DK" smtClean="0"/>
              <a:t>24-10-2023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F33AF-3854-4CBA-AE49-E66BD5D37C70}" type="slidenum">
              <a:rPr lang="da-DK" smtClean="0"/>
              <a:t>‹nr.›</a:t>
            </a:fld>
            <a:endParaRPr lang="da-DK"/>
          </a:p>
        </p:txBody>
      </p:sp>
    </p:spTree>
    <p:extLst>
      <p:ext uri="{BB962C8B-B14F-4D97-AF65-F5344CB8AC3E}">
        <p14:creationId xmlns:p14="http://schemas.microsoft.com/office/powerpoint/2010/main" val="398751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aturparktolne.d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6444208" y="5275180"/>
            <a:ext cx="2295840" cy="1258563"/>
          </a:xfrm>
          <a:prstGeom prst="rect">
            <a:avLst/>
          </a:prstGeom>
        </p:spPr>
      </p:pic>
      <p:pic>
        <p:nvPicPr>
          <p:cNvPr id="3" name="Picture 2" descr="Stormfloden tog en ordentlig luns af Kystvejen natten til lørdag">
            <a:extLst>
              <a:ext uri="{FF2B5EF4-FFF2-40B4-BE49-F238E27FC236}">
                <a16:creationId xmlns:a16="http://schemas.microsoft.com/office/drawing/2014/main" id="{24BF04A5-0234-9F5B-8931-7A326F40B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6468719" cy="485154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611560" y="1484784"/>
            <a:ext cx="6264696" cy="2736304"/>
          </a:xfrm>
        </p:spPr>
        <p:txBody>
          <a:bodyPr>
            <a:normAutofit/>
          </a:bodyPr>
          <a:lstStyle/>
          <a:p>
            <a:r>
              <a:rPr lang="da-DK" b="1" dirty="0">
                <a:solidFill>
                  <a:schemeClr val="accent3"/>
                </a:solidFill>
                <a:ea typeface="Liberation Serif" panose="02020603050405020304" pitchFamily="18" charset="0"/>
                <a:cs typeface="Liberation Serif" panose="02020603050405020304" pitchFamily="18" charset="0"/>
              </a:rPr>
              <a:t>Velkommen til årsmøde 2023</a:t>
            </a:r>
            <a:br>
              <a:rPr lang="da-DK" b="1" dirty="0">
                <a:solidFill>
                  <a:schemeClr val="accent3"/>
                </a:solidFill>
                <a:ea typeface="Liberation Serif" panose="02020603050405020304" pitchFamily="18" charset="0"/>
                <a:cs typeface="Liberation Serif" panose="02020603050405020304" pitchFamily="18" charset="0"/>
              </a:rPr>
            </a:br>
            <a:r>
              <a:rPr lang="da-DK" b="1" dirty="0">
                <a:solidFill>
                  <a:schemeClr val="accent3"/>
                </a:solidFill>
                <a:ea typeface="Liberation Serif" panose="02020603050405020304" pitchFamily="18" charset="0"/>
                <a:cs typeface="Liberation Serif" panose="02020603050405020304" pitchFamily="18" charset="0"/>
              </a:rPr>
              <a:t>i DN Hjørring</a:t>
            </a:r>
          </a:p>
        </p:txBody>
      </p:sp>
    </p:spTree>
    <p:extLst>
      <p:ext uri="{BB962C8B-B14F-4D97-AF65-F5344CB8AC3E}">
        <p14:creationId xmlns:p14="http://schemas.microsoft.com/office/powerpoint/2010/main" val="8535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32D08-7151-A1BB-5151-8D29846C59C6}"/>
              </a:ext>
            </a:extLst>
          </p:cNvPr>
          <p:cNvSpPr>
            <a:spLocks noGrp="1"/>
          </p:cNvSpPr>
          <p:nvPr>
            <p:ph type="title"/>
          </p:nvPr>
        </p:nvSpPr>
        <p:spPr/>
        <p:txBody>
          <a:bodyPr/>
          <a:lstStyle/>
          <a:p>
            <a:r>
              <a:rPr lang="da-DK" dirty="0"/>
              <a:t>Arrangementer </a:t>
            </a:r>
          </a:p>
        </p:txBody>
      </p:sp>
      <p:pic>
        <p:nvPicPr>
          <p:cNvPr id="6" name="Billede 5" descr="Et billede, der indeholder græs, person, gruppe, personer&#10;&#10;Automatisk genereret beskrivelse">
            <a:extLst>
              <a:ext uri="{FF2B5EF4-FFF2-40B4-BE49-F238E27FC236}">
                <a16:creationId xmlns:a16="http://schemas.microsoft.com/office/drawing/2014/main" id="{8D6B6DE9-EC00-F103-6EF6-AB3D7B851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029" y="1417638"/>
            <a:ext cx="1990961" cy="2649625"/>
          </a:xfrm>
          <a:prstGeom prst="rect">
            <a:avLst/>
          </a:prstGeom>
        </p:spPr>
      </p:pic>
      <p:pic>
        <p:nvPicPr>
          <p:cNvPr id="10" name="Billede 9" descr="Et billede, der indeholder græs, udendørs, himmel, blomst&#10;&#10;Automatisk genereret beskrivelse">
            <a:extLst>
              <a:ext uri="{FF2B5EF4-FFF2-40B4-BE49-F238E27FC236}">
                <a16:creationId xmlns:a16="http://schemas.microsoft.com/office/drawing/2014/main" id="{1A2C45F3-EA99-713A-9F30-3280B2918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123117"/>
            <a:ext cx="4305670" cy="2330219"/>
          </a:xfrm>
          <a:prstGeom prst="rect">
            <a:avLst/>
          </a:prstGeom>
        </p:spPr>
      </p:pic>
      <p:pic>
        <p:nvPicPr>
          <p:cNvPr id="5" name="Billede 4" descr="Et billede, der indeholder udendørs, person, finger, græs&#10;&#10;Automatisk genereret beskrivelse">
            <a:extLst>
              <a:ext uri="{FF2B5EF4-FFF2-40B4-BE49-F238E27FC236}">
                <a16:creationId xmlns:a16="http://schemas.microsoft.com/office/drawing/2014/main" id="{A7F2483D-271F-6393-6263-340566A56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2873372" cy="2155900"/>
          </a:xfrm>
          <a:prstGeom prst="rect">
            <a:avLst/>
          </a:prstGeom>
        </p:spPr>
      </p:pic>
      <p:pic>
        <p:nvPicPr>
          <p:cNvPr id="8" name="Billede 7" descr="Et billede, der indeholder udendørs, fodtøj, tøj, person&#10;&#10;Automatisk genereret beskrivelse">
            <a:extLst>
              <a:ext uri="{FF2B5EF4-FFF2-40B4-BE49-F238E27FC236}">
                <a16:creationId xmlns:a16="http://schemas.microsoft.com/office/drawing/2014/main" id="{84AE33EB-23CE-F3E4-6AEC-8495B88604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8447" y="1539814"/>
            <a:ext cx="2763311" cy="2816326"/>
          </a:xfrm>
          <a:prstGeom prst="rect">
            <a:avLst/>
          </a:prstGeom>
        </p:spPr>
      </p:pic>
      <p:pic>
        <p:nvPicPr>
          <p:cNvPr id="11" name="Billede 10" descr="Et billede, der indeholder plante, blomst, orkidé, blomsterblad&#10;&#10;Automatisk genereret beskrivelse">
            <a:extLst>
              <a:ext uri="{FF2B5EF4-FFF2-40B4-BE49-F238E27FC236}">
                <a16:creationId xmlns:a16="http://schemas.microsoft.com/office/drawing/2014/main" id="{7BA2A6ED-BC51-B278-F846-395B5A4679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4519293"/>
            <a:ext cx="1603694" cy="2138259"/>
          </a:xfrm>
          <a:prstGeom prst="rect">
            <a:avLst/>
          </a:prstGeom>
        </p:spPr>
      </p:pic>
    </p:spTree>
    <p:extLst>
      <p:ext uri="{BB962C8B-B14F-4D97-AF65-F5344CB8AC3E}">
        <p14:creationId xmlns:p14="http://schemas.microsoft.com/office/powerpoint/2010/main" val="2168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32656"/>
            <a:ext cx="7772400" cy="1470025"/>
          </a:xfrm>
        </p:spPr>
        <p:txBody>
          <a:bodyPr/>
          <a:lstStyle/>
          <a:p>
            <a:r>
              <a:rPr lang="da-DK" dirty="0"/>
              <a:t>Tak for jeres opmærksomhed </a:t>
            </a:r>
          </a:p>
        </p:txBody>
      </p:sp>
      <p:pic>
        <p:nvPicPr>
          <p:cNvPr id="6" name="Billede 5" descr="Et billede, der indeholder udendørs, himmel, vand, natur&#10;&#10;Automatisk genereret beskrivelse">
            <a:extLst>
              <a:ext uri="{FF2B5EF4-FFF2-40B4-BE49-F238E27FC236}">
                <a16:creationId xmlns:a16="http://schemas.microsoft.com/office/drawing/2014/main" id="{F14E452F-0A62-3660-8F1D-DC5335AD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902" y="1469504"/>
            <a:ext cx="3800196" cy="5055840"/>
          </a:xfrm>
          <a:prstGeom prst="rect">
            <a:avLst/>
          </a:prstGeom>
        </p:spPr>
      </p:pic>
    </p:spTree>
    <p:extLst>
      <p:ext uri="{BB962C8B-B14F-4D97-AF65-F5344CB8AC3E}">
        <p14:creationId xmlns:p14="http://schemas.microsoft.com/office/powerpoint/2010/main" val="120672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76672"/>
            <a:ext cx="7772400" cy="1470025"/>
          </a:xfrm>
        </p:spPr>
        <p:txBody>
          <a:bodyPr/>
          <a:lstStyle/>
          <a:p>
            <a:r>
              <a:rPr lang="da-DK" dirty="0"/>
              <a:t>Dagsorden</a:t>
            </a:r>
          </a:p>
        </p:txBody>
      </p:sp>
      <p:sp>
        <p:nvSpPr>
          <p:cNvPr id="3" name="Undertitel 2"/>
          <p:cNvSpPr>
            <a:spLocks noGrp="1"/>
          </p:cNvSpPr>
          <p:nvPr>
            <p:ph type="subTitle" idx="1"/>
          </p:nvPr>
        </p:nvSpPr>
        <p:spPr>
          <a:xfrm>
            <a:off x="971600" y="1946697"/>
            <a:ext cx="6800800" cy="4146599"/>
          </a:xfrm>
        </p:spPr>
        <p:txBody>
          <a:bodyPr>
            <a:normAutofit fontScale="92500" lnSpcReduction="10000"/>
          </a:bodyPr>
          <a:lstStyle/>
          <a:p>
            <a:pPr marL="342900" indent="-342900" algn="l">
              <a:buAutoNum type="arabicPeriod"/>
            </a:pPr>
            <a:r>
              <a:rPr lang="da-DK" dirty="0">
                <a:solidFill>
                  <a:schemeClr val="tx1"/>
                </a:solidFill>
              </a:rPr>
              <a:t>Valg af dirigent</a:t>
            </a:r>
          </a:p>
          <a:p>
            <a:pPr marL="342900" indent="-342900" algn="l">
              <a:buAutoNum type="arabicPeriod"/>
            </a:pPr>
            <a:r>
              <a:rPr lang="da-DK" dirty="0">
                <a:solidFill>
                  <a:schemeClr val="tx1"/>
                </a:solidFill>
              </a:rPr>
              <a:t>Bestyrelsens årsberetning</a:t>
            </a:r>
          </a:p>
          <a:p>
            <a:pPr marL="342900" indent="-342900" algn="l">
              <a:buAutoNum type="arabicPeriod"/>
            </a:pPr>
            <a:r>
              <a:rPr lang="da-DK" dirty="0">
                <a:solidFill>
                  <a:schemeClr val="tx1"/>
                </a:solidFill>
              </a:rPr>
              <a:t>Valg af medlemmer og suppleanter til bestyrelsen</a:t>
            </a:r>
          </a:p>
          <a:p>
            <a:pPr marL="342900" indent="-342900" algn="l">
              <a:buAutoNum type="arabicPeriod"/>
            </a:pPr>
            <a:r>
              <a:rPr lang="da-DK" dirty="0">
                <a:solidFill>
                  <a:schemeClr val="tx1"/>
                </a:solidFill>
              </a:rPr>
              <a:t>Forslag fra medlemmerne</a:t>
            </a:r>
          </a:p>
          <a:p>
            <a:pPr marL="342900" indent="-342900" algn="l">
              <a:buAutoNum type="arabicPeriod"/>
            </a:pPr>
            <a:r>
              <a:rPr lang="da-DK" dirty="0">
                <a:solidFill>
                  <a:schemeClr val="tx1"/>
                </a:solidFill>
              </a:rPr>
              <a:t>Eventuelt</a:t>
            </a:r>
          </a:p>
          <a:p>
            <a:pPr algn="l"/>
            <a:r>
              <a:rPr lang="da-DK" dirty="0">
                <a:solidFill>
                  <a:schemeClr val="tx1"/>
                </a:solidFill>
              </a:rPr>
              <a:t>Efter årsmødet oplæg om ”Mere plads til naturen” ved Borgmester Søren Smalbro</a:t>
            </a:r>
          </a:p>
          <a:p>
            <a:pPr marL="342900" indent="-342900" algn="l">
              <a:buAutoNum type="arabicPeriod"/>
            </a:pPr>
            <a:endParaRPr lang="da-DK" dirty="0">
              <a:solidFill>
                <a:schemeClr val="tx1"/>
              </a:solidFill>
            </a:endParaRPr>
          </a:p>
          <a:p>
            <a:pPr algn="l"/>
            <a:endParaRPr lang="da-DK" dirty="0">
              <a:solidFill>
                <a:schemeClr val="tx1"/>
              </a:solidFill>
            </a:endParaRPr>
          </a:p>
          <a:p>
            <a:endParaRPr lang="da-DK" dirty="0"/>
          </a:p>
        </p:txBody>
      </p:sp>
    </p:spTree>
    <p:extLst>
      <p:ext uri="{BB962C8B-B14F-4D97-AF65-F5344CB8AC3E}">
        <p14:creationId xmlns:p14="http://schemas.microsoft.com/office/powerpoint/2010/main" val="369442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Klimaforandringer og Biodiversitet??</a:t>
            </a:r>
            <a:br>
              <a:rPr lang="da-DK" dirty="0"/>
            </a:br>
            <a:r>
              <a:rPr lang="da-DK" dirty="0"/>
              <a:t>Hvordan skal det gå…</a:t>
            </a:r>
          </a:p>
        </p:txBody>
      </p:sp>
      <p:pic>
        <p:nvPicPr>
          <p:cNvPr id="15364" name="Picture 4" descr="Relateret bill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924597"/>
            <a:ext cx="5220072" cy="2933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set.dr.dk/imagescaler/?protocol=https&amp;server=www.dr.dk&amp;file=%2Fimages%2Fother%2F2019%2F11%2F12%2Fscanpix-20191112-072636-5.jpg&amp;scaleAfter=crop&amp;quality=70&amp;w=720&amp;h=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6948"/>
            <a:ext cx="4644242" cy="286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7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8423163" cy="979103"/>
          </a:xfrm>
        </p:spPr>
        <p:txBody>
          <a:bodyPr/>
          <a:lstStyle/>
          <a:p>
            <a:r>
              <a:rPr lang="da-DK" dirty="0"/>
              <a:t>Grøn Energi</a:t>
            </a:r>
            <a:endParaRPr lang="de-DE" dirty="0"/>
          </a:p>
        </p:txBody>
      </p:sp>
      <p:pic>
        <p:nvPicPr>
          <p:cNvPr id="3074"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2" y="1556792"/>
            <a:ext cx="5058722" cy="308045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kefm.dk/media/6802/photo-1443866451220-8377d57c426a.jpg?width=992"/>
          <p:cNvSpPr>
            <a:spLocks noChangeAspect="1" noChangeArrowheads="1"/>
          </p:cNvSpPr>
          <p:nvPr/>
        </p:nvSpPr>
        <p:spPr bwMode="auto">
          <a:xfrm rot="11011367">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82" name="Picture 10" descr="vindmølle | lex.dk – Den Store Dans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324" y="-12200"/>
            <a:ext cx="2069676" cy="276155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laceholder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966" y="2749356"/>
            <a:ext cx="3831108" cy="2148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ur: Oversigt over produktionskæde fra vedvarende energi (VE) til fremstilling af brændstoffer, der kan anvendes til transport og industri produktionskæde fra vedvarende energi (VE) til fremstilling af brændstoffer, der kan anvendes til transport og industri">
            <a:extLst>
              <a:ext uri="{FF2B5EF4-FFF2-40B4-BE49-F238E27FC236}">
                <a16:creationId xmlns:a16="http://schemas.microsoft.com/office/drawing/2014/main" id="{8DF8594F-F7BA-2D5A-158A-893A16643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84" y="4516437"/>
            <a:ext cx="59531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2"/>
                                        </p:tgtEl>
                                        <p:attrNameLst>
                                          <p:attrName>style.visibility</p:attrName>
                                        </p:attrNameLst>
                                      </p:cBhvr>
                                      <p:to>
                                        <p:strVal val="visible"/>
                                      </p:to>
                                    </p:set>
                                    <p:anim calcmode="lin" valueType="num">
                                      <p:cBhvr additive="base">
                                        <p:cTn id="13" dur="500" fill="hold"/>
                                        <p:tgtEl>
                                          <p:spTgt spid="3082"/>
                                        </p:tgtEl>
                                        <p:attrNameLst>
                                          <p:attrName>ppt_x</p:attrName>
                                        </p:attrNameLst>
                                      </p:cBhvr>
                                      <p:tavLst>
                                        <p:tav tm="0">
                                          <p:val>
                                            <p:strVal val="#ppt_x"/>
                                          </p:val>
                                        </p:tav>
                                        <p:tav tm="100000">
                                          <p:val>
                                            <p:strVal val="#ppt_x"/>
                                          </p:val>
                                        </p:tav>
                                      </p:tavLst>
                                    </p:anim>
                                    <p:anim calcmode="lin" valueType="num">
                                      <p:cBhvr additive="base">
                                        <p:cTn id="14"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4"/>
                                        </p:tgtEl>
                                        <p:attrNameLst>
                                          <p:attrName>style.visibility</p:attrName>
                                        </p:attrNameLst>
                                      </p:cBhvr>
                                      <p:to>
                                        <p:strVal val="visible"/>
                                      </p:to>
                                    </p:set>
                                    <p:anim calcmode="lin" valueType="num">
                                      <p:cBhvr additive="base">
                                        <p:cTn id="19" dur="500" fill="hold"/>
                                        <p:tgtEl>
                                          <p:spTgt spid="3084"/>
                                        </p:tgtEl>
                                        <p:attrNameLst>
                                          <p:attrName>ppt_x</p:attrName>
                                        </p:attrNameLst>
                                      </p:cBhvr>
                                      <p:tavLst>
                                        <p:tav tm="0">
                                          <p:val>
                                            <p:strVal val="#ppt_x"/>
                                          </p:val>
                                        </p:tav>
                                        <p:tav tm="100000">
                                          <p:val>
                                            <p:strVal val="#ppt_x"/>
                                          </p:val>
                                        </p:tav>
                                      </p:tavLst>
                                    </p:anim>
                                    <p:anim calcmode="lin" valueType="num">
                                      <p:cBhvr additive="base">
                                        <p:cTn id="20"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37D70-DF1F-C95D-69F3-B9E71BC1FBC6}"/>
              </a:ext>
            </a:extLst>
          </p:cNvPr>
          <p:cNvSpPr>
            <a:spLocks noGrp="1"/>
          </p:cNvSpPr>
          <p:nvPr>
            <p:ph type="title"/>
          </p:nvPr>
        </p:nvSpPr>
        <p:spPr/>
        <p:txBody>
          <a:bodyPr/>
          <a:lstStyle/>
          <a:p>
            <a:r>
              <a:rPr lang="da-DK" dirty="0" err="1"/>
              <a:t>Energiøer</a:t>
            </a:r>
            <a:r>
              <a:rPr lang="da-DK" dirty="0"/>
              <a:t> </a:t>
            </a:r>
          </a:p>
        </p:txBody>
      </p:sp>
      <p:pic>
        <p:nvPicPr>
          <p:cNvPr id="5" name="Pladsholder til indhold 4" descr="Et billede, der indeholder himmel, udendørs, vand, udendørs genstand&#10;&#10;Automatisk genereret beskrivelse">
            <a:extLst>
              <a:ext uri="{FF2B5EF4-FFF2-40B4-BE49-F238E27FC236}">
                <a16:creationId xmlns:a16="http://schemas.microsoft.com/office/drawing/2014/main" id="{025CBF13-C08E-A434-5B7E-47D545C890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737" y="1484785"/>
            <a:ext cx="7972679" cy="4484632"/>
          </a:xfrm>
        </p:spPr>
      </p:pic>
    </p:spTree>
    <p:extLst>
      <p:ext uri="{BB962C8B-B14F-4D97-AF65-F5344CB8AC3E}">
        <p14:creationId xmlns:p14="http://schemas.microsoft.com/office/powerpoint/2010/main" val="81162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2051720" y="465162"/>
            <a:ext cx="5832648" cy="769441"/>
          </a:xfrm>
          <a:prstGeom prst="rect">
            <a:avLst/>
          </a:prstGeom>
          <a:noFill/>
        </p:spPr>
        <p:txBody>
          <a:bodyPr wrap="square" rtlCol="0">
            <a:spAutoFit/>
          </a:bodyPr>
          <a:lstStyle/>
          <a:p>
            <a:r>
              <a:rPr lang="da-DK" sz="4400" dirty="0">
                <a:latin typeface="+mj-lt"/>
                <a:ea typeface="+mj-ea"/>
                <a:cs typeface="+mj-cs"/>
              </a:rPr>
              <a:t>Frit løb for Uggerby å ? </a:t>
            </a:r>
          </a:p>
        </p:txBody>
      </p:sp>
      <p:pic>
        <p:nvPicPr>
          <p:cNvPr id="6" name="Billede 5"/>
          <p:cNvPicPr>
            <a:picLocks noChangeAspect="1"/>
          </p:cNvPicPr>
          <p:nvPr/>
        </p:nvPicPr>
        <p:blipFill>
          <a:blip r:embed="rId2"/>
          <a:stretch>
            <a:fillRect/>
          </a:stretch>
        </p:blipFill>
        <p:spPr>
          <a:xfrm>
            <a:off x="861494" y="1295102"/>
            <a:ext cx="7421011" cy="4267796"/>
          </a:xfrm>
          <a:prstGeom prst="rect">
            <a:avLst/>
          </a:prstGeom>
        </p:spPr>
      </p:pic>
      <p:sp>
        <p:nvSpPr>
          <p:cNvPr id="2" name="Tekstfelt 1">
            <a:extLst>
              <a:ext uri="{FF2B5EF4-FFF2-40B4-BE49-F238E27FC236}">
                <a16:creationId xmlns:a16="http://schemas.microsoft.com/office/drawing/2014/main" id="{28ABC702-B901-3117-F805-BC3D230F978B}"/>
              </a:ext>
            </a:extLst>
          </p:cNvPr>
          <p:cNvSpPr txBox="1"/>
          <p:nvPr/>
        </p:nvSpPr>
        <p:spPr>
          <a:xfrm>
            <a:off x="848878" y="5650179"/>
            <a:ext cx="7421011" cy="584775"/>
          </a:xfrm>
          <a:prstGeom prst="rect">
            <a:avLst/>
          </a:prstGeom>
          <a:noFill/>
        </p:spPr>
        <p:txBody>
          <a:bodyPr wrap="square" rtlCol="0">
            <a:spAutoFit/>
          </a:bodyPr>
          <a:lstStyle/>
          <a:p>
            <a:pPr algn="ctr"/>
            <a:r>
              <a:rPr lang="da-DK" sz="3200" dirty="0">
                <a:latin typeface="+mj-lt"/>
                <a:ea typeface="+mj-ea"/>
                <a:cs typeface="+mj-cs"/>
              </a:rPr>
              <a:t>Eller ikke helt så frit løb for Uggerby å</a:t>
            </a:r>
          </a:p>
        </p:txBody>
      </p:sp>
    </p:spTree>
    <p:extLst>
      <p:ext uri="{BB962C8B-B14F-4D97-AF65-F5344CB8AC3E}">
        <p14:creationId xmlns:p14="http://schemas.microsoft.com/office/powerpoint/2010/main" val="196116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E6EFC-93D4-7114-A9A2-1E0313476587}"/>
              </a:ext>
            </a:extLst>
          </p:cNvPr>
          <p:cNvSpPr>
            <a:spLocks noGrp="1"/>
          </p:cNvSpPr>
          <p:nvPr>
            <p:ph type="title"/>
          </p:nvPr>
        </p:nvSpPr>
        <p:spPr/>
        <p:txBody>
          <a:bodyPr/>
          <a:lstStyle/>
          <a:p>
            <a:r>
              <a:rPr lang="da-DK" dirty="0"/>
              <a:t>Tversteds Grønne Front</a:t>
            </a:r>
          </a:p>
        </p:txBody>
      </p:sp>
      <p:pic>
        <p:nvPicPr>
          <p:cNvPr id="4" name="Pladsholder til indhold 3">
            <a:extLst>
              <a:ext uri="{FF2B5EF4-FFF2-40B4-BE49-F238E27FC236}">
                <a16:creationId xmlns:a16="http://schemas.microsoft.com/office/drawing/2014/main" id="{F7148666-1920-0772-2AAB-BDC6DE4A20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346" y="1600200"/>
            <a:ext cx="6787308" cy="4525963"/>
          </a:xfrm>
          <a:prstGeom prst="rect">
            <a:avLst/>
          </a:prstGeom>
        </p:spPr>
      </p:pic>
    </p:spTree>
    <p:extLst>
      <p:ext uri="{BB962C8B-B14F-4D97-AF65-F5344CB8AC3E}">
        <p14:creationId xmlns:p14="http://schemas.microsoft.com/office/powerpoint/2010/main" val="4618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39E6B-DEA5-65CF-0598-88870A661EC0}"/>
              </a:ext>
            </a:extLst>
          </p:cNvPr>
          <p:cNvSpPr>
            <a:spLocks noGrp="1"/>
          </p:cNvSpPr>
          <p:nvPr>
            <p:ph type="title"/>
          </p:nvPr>
        </p:nvSpPr>
        <p:spPr>
          <a:xfrm>
            <a:off x="827584" y="274638"/>
            <a:ext cx="7200800" cy="404663"/>
          </a:xfrm>
        </p:spPr>
        <p:txBody>
          <a:bodyPr>
            <a:normAutofit fontScale="90000"/>
          </a:bodyPr>
          <a:lstStyle/>
          <a:p>
            <a:r>
              <a:rPr lang="da-DK" dirty="0"/>
              <a:t>Naturpark Tolne</a:t>
            </a:r>
          </a:p>
        </p:txBody>
      </p:sp>
      <p:sp>
        <p:nvSpPr>
          <p:cNvPr id="3" name="Pladsholder til indhold 2">
            <a:extLst>
              <a:ext uri="{FF2B5EF4-FFF2-40B4-BE49-F238E27FC236}">
                <a16:creationId xmlns:a16="http://schemas.microsoft.com/office/drawing/2014/main" id="{6D446EC7-63B2-E8F1-65C8-BE94FEBFC2A1}"/>
              </a:ext>
            </a:extLst>
          </p:cNvPr>
          <p:cNvSpPr>
            <a:spLocks noGrp="1"/>
          </p:cNvSpPr>
          <p:nvPr>
            <p:ph idx="1"/>
          </p:nvPr>
        </p:nvSpPr>
        <p:spPr>
          <a:xfrm>
            <a:off x="457200" y="1600200"/>
            <a:ext cx="8229600" cy="4637111"/>
          </a:xfrm>
        </p:spPr>
        <p:txBody>
          <a:bodyPr>
            <a:normAutofit/>
          </a:bodyPr>
          <a:lstStyle/>
          <a:p>
            <a:endParaRPr lang="da-DK" dirty="0"/>
          </a:p>
          <a:p>
            <a:endParaRPr lang="da-DK" dirty="0"/>
          </a:p>
          <a:p>
            <a:endParaRPr lang="da-DK" dirty="0"/>
          </a:p>
          <a:p>
            <a:endParaRPr lang="da-DK" dirty="0"/>
          </a:p>
          <a:p>
            <a:endParaRPr lang="da-DK" dirty="0"/>
          </a:p>
          <a:p>
            <a:endParaRPr lang="da-DK" dirty="0"/>
          </a:p>
          <a:p>
            <a:endParaRPr lang="da-DK" dirty="0"/>
          </a:p>
        </p:txBody>
      </p:sp>
      <p:sp>
        <p:nvSpPr>
          <p:cNvPr id="9" name="Tekstfelt 8">
            <a:extLst>
              <a:ext uri="{FF2B5EF4-FFF2-40B4-BE49-F238E27FC236}">
                <a16:creationId xmlns:a16="http://schemas.microsoft.com/office/drawing/2014/main" id="{909B5A7B-802C-589E-B91B-0B69A5E31580}"/>
              </a:ext>
            </a:extLst>
          </p:cNvPr>
          <p:cNvSpPr txBox="1"/>
          <p:nvPr/>
        </p:nvSpPr>
        <p:spPr>
          <a:xfrm>
            <a:off x="2267744" y="5795972"/>
            <a:ext cx="4968552" cy="369332"/>
          </a:xfrm>
          <a:prstGeom prst="rect">
            <a:avLst/>
          </a:prstGeom>
          <a:noFill/>
        </p:spPr>
        <p:txBody>
          <a:bodyPr wrap="square" rtlCol="0">
            <a:spAutoFit/>
          </a:bodyPr>
          <a:lstStyle/>
          <a:p>
            <a:endParaRPr lang="da-DK" dirty="0"/>
          </a:p>
        </p:txBody>
      </p:sp>
      <p:pic>
        <p:nvPicPr>
          <p:cNvPr id="13" name="Billede 12" descr="Et billede, der indeholder kort, tekst&#10;&#10;Automatisk genereret beskrivelse">
            <a:extLst>
              <a:ext uri="{FF2B5EF4-FFF2-40B4-BE49-F238E27FC236}">
                <a16:creationId xmlns:a16="http://schemas.microsoft.com/office/drawing/2014/main" id="{2B5B97F2-29FF-73D9-13E0-848EF455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883543"/>
            <a:ext cx="5040560" cy="5281761"/>
          </a:xfrm>
          <a:prstGeom prst="rect">
            <a:avLst/>
          </a:prstGeom>
        </p:spPr>
      </p:pic>
      <p:sp>
        <p:nvSpPr>
          <p:cNvPr id="6" name="Tekstfelt 5">
            <a:extLst>
              <a:ext uri="{FF2B5EF4-FFF2-40B4-BE49-F238E27FC236}">
                <a16:creationId xmlns:a16="http://schemas.microsoft.com/office/drawing/2014/main" id="{42C8D0A1-FDC9-7D5E-E3A8-F6DDDE5BF4C0}"/>
              </a:ext>
            </a:extLst>
          </p:cNvPr>
          <p:cNvSpPr txBox="1"/>
          <p:nvPr/>
        </p:nvSpPr>
        <p:spPr>
          <a:xfrm>
            <a:off x="2862064" y="5570592"/>
            <a:ext cx="4572000" cy="375552"/>
          </a:xfrm>
          <a:prstGeom prst="rect">
            <a:avLst/>
          </a:prstGeom>
          <a:noFill/>
        </p:spPr>
        <p:txBody>
          <a:bodyPr wrap="square">
            <a:spAutoFit/>
          </a:bodyPr>
          <a:lstStyle/>
          <a:p>
            <a:pPr>
              <a:lnSpc>
                <a:spcPct val="107000"/>
              </a:lnSpc>
              <a:spcAft>
                <a:spcPts val="800"/>
              </a:spcAft>
            </a:pPr>
            <a:r>
              <a:rPr lang="da-DK"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https://naturparktolne.dk/</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45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853AD-E095-12A6-ACC5-BEB15A55F8BA}"/>
              </a:ext>
            </a:extLst>
          </p:cNvPr>
          <p:cNvSpPr>
            <a:spLocks noGrp="1"/>
          </p:cNvSpPr>
          <p:nvPr>
            <p:ph type="title"/>
          </p:nvPr>
        </p:nvSpPr>
        <p:spPr/>
        <p:txBody>
          <a:bodyPr/>
          <a:lstStyle/>
          <a:p>
            <a:r>
              <a:rPr lang="da-DK" dirty="0"/>
              <a:t>Mere plads til naturen</a:t>
            </a:r>
          </a:p>
        </p:txBody>
      </p:sp>
      <p:sp>
        <p:nvSpPr>
          <p:cNvPr id="4" name="Pladsholder til indhold 3">
            <a:extLst>
              <a:ext uri="{FF2B5EF4-FFF2-40B4-BE49-F238E27FC236}">
                <a16:creationId xmlns:a16="http://schemas.microsoft.com/office/drawing/2014/main" id="{0C95ABBD-961F-6A07-B62D-2ECA26F3C417}"/>
              </a:ext>
            </a:extLst>
          </p:cNvPr>
          <p:cNvSpPr>
            <a:spLocks noGrp="1"/>
          </p:cNvSpPr>
          <p:nvPr>
            <p:ph sz="half" idx="2"/>
          </p:nvPr>
        </p:nvSpPr>
        <p:spPr/>
        <p:txBody>
          <a:bodyPr>
            <a:normAutofit fontScale="92500"/>
          </a:bodyPr>
          <a:lstStyle/>
          <a:p>
            <a:r>
              <a:rPr lang="da-DK" sz="4400" dirty="0">
                <a:latin typeface="+mj-lt"/>
                <a:ea typeface="+mj-ea"/>
                <a:cs typeface="+mj-cs"/>
              </a:rPr>
              <a:t>Hvor</a:t>
            </a:r>
          </a:p>
          <a:p>
            <a:r>
              <a:rPr lang="da-DK" sz="4400" dirty="0">
                <a:latin typeface="+mj-lt"/>
                <a:ea typeface="+mj-ea"/>
                <a:cs typeface="+mj-cs"/>
              </a:rPr>
              <a:t>Hvordan</a:t>
            </a:r>
          </a:p>
          <a:p>
            <a:r>
              <a:rPr lang="da-DK" sz="4400" dirty="0">
                <a:latin typeface="+mj-lt"/>
                <a:ea typeface="+mj-ea"/>
                <a:cs typeface="+mj-cs"/>
              </a:rPr>
              <a:t>Hvem skal afgive</a:t>
            </a:r>
          </a:p>
          <a:p>
            <a:r>
              <a:rPr lang="da-DK" sz="4400" dirty="0">
                <a:latin typeface="+mj-lt"/>
                <a:ea typeface="+mj-ea"/>
                <a:cs typeface="+mj-cs"/>
              </a:rPr>
              <a:t>Her </a:t>
            </a:r>
            <a:r>
              <a:rPr lang="da-DK" sz="4400" dirty="0" err="1">
                <a:latin typeface="+mj-lt"/>
                <a:ea typeface="+mj-ea"/>
                <a:cs typeface="+mj-cs"/>
              </a:rPr>
              <a:t>Varbro</a:t>
            </a:r>
            <a:r>
              <a:rPr lang="da-DK" sz="4400" dirty="0">
                <a:latin typeface="+mj-lt"/>
                <a:ea typeface="+mj-ea"/>
                <a:cs typeface="+mj-cs"/>
              </a:rPr>
              <a:t> Ådal</a:t>
            </a:r>
          </a:p>
        </p:txBody>
      </p:sp>
      <p:pic>
        <p:nvPicPr>
          <p:cNvPr id="8" name="Pladsholder til indhold 7" descr="Et billede, der indeholder græs, udendørs, plante, træ&#10;&#10;Automatisk genereret beskrivelse">
            <a:extLst>
              <a:ext uri="{FF2B5EF4-FFF2-40B4-BE49-F238E27FC236}">
                <a16:creationId xmlns:a16="http://schemas.microsoft.com/office/drawing/2014/main" id="{61930868-34DE-7F8E-6E0F-F57618D2697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80887" y="2174875"/>
            <a:ext cx="2970051" cy="3951288"/>
          </a:xfrm>
        </p:spPr>
      </p:pic>
    </p:spTree>
    <p:extLst>
      <p:ext uri="{BB962C8B-B14F-4D97-AF65-F5344CB8AC3E}">
        <p14:creationId xmlns:p14="http://schemas.microsoft.com/office/powerpoint/2010/main" val="15915505"/>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97</Words>
  <Application>Microsoft Office PowerPoint</Application>
  <PresentationFormat>Skærmshow (4:3)</PresentationFormat>
  <Paragraphs>31</Paragraphs>
  <Slides>11</Slides>
  <Notes>2</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11</vt:i4>
      </vt:variant>
    </vt:vector>
  </HeadingPairs>
  <TitlesOfParts>
    <vt:vector size="14" baseType="lpstr">
      <vt:lpstr>Arial</vt:lpstr>
      <vt:lpstr>Calibri</vt:lpstr>
      <vt:lpstr>Kontortema</vt:lpstr>
      <vt:lpstr>Velkommen til årsmøde 2023 i DN Hjørring</vt:lpstr>
      <vt:lpstr>Dagsorden</vt:lpstr>
      <vt:lpstr>Klimaforandringer og Biodiversitet?? Hvordan skal det gå…</vt:lpstr>
      <vt:lpstr>Grøn Energi</vt:lpstr>
      <vt:lpstr>Energiøer </vt:lpstr>
      <vt:lpstr>PowerPoint-præsentation</vt:lpstr>
      <vt:lpstr>Tversteds Grønne Front</vt:lpstr>
      <vt:lpstr>Naturpark Tolne</vt:lpstr>
      <vt:lpstr>Mere plads til naturen</vt:lpstr>
      <vt:lpstr>Arrangementer </vt:lpstr>
      <vt:lpstr>Tak for jeres opmærksomhed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Regeringens 16-punkts horrorplan skal ’gavne’ landbruget</dc:title>
  <dc:creator>Jørgen Jørgensen</dc:creator>
  <cp:lastModifiedBy>Arnold Simonsen</cp:lastModifiedBy>
  <cp:revision>55</cp:revision>
  <dcterms:created xsi:type="dcterms:W3CDTF">2015-11-03T10:54:42Z</dcterms:created>
  <dcterms:modified xsi:type="dcterms:W3CDTF">2023-10-24T13:28:20Z</dcterms:modified>
</cp:coreProperties>
</file>