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2" r:id="rId3"/>
    <p:sldId id="308" r:id="rId4"/>
    <p:sldId id="315" r:id="rId5"/>
    <p:sldId id="316" r:id="rId6"/>
    <p:sldId id="311" r:id="rId7"/>
    <p:sldId id="317" r:id="rId8"/>
    <p:sldId id="318" r:id="rId9"/>
    <p:sldId id="277" r:id="rId1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6CB66A-CB41-4E05-BD87-D5D1D8929526}" v="25" dt="2022-11-02T21:04:46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 autoAdjust="0"/>
  </p:normalViewPr>
  <p:slideViewPr>
    <p:cSldViewPr>
      <p:cViewPr varScale="1">
        <p:scale>
          <a:sx n="68" d="100"/>
          <a:sy n="68" d="100"/>
        </p:scale>
        <p:origin x="7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old Simonsen" userId="69608d9b1451d338" providerId="LiveId" clId="{EB6CB66A-CB41-4E05-BD87-D5D1D8929526}"/>
    <pc:docChg chg="custSel addSld delSld modSld">
      <pc:chgData name="Arnold Simonsen" userId="69608d9b1451d338" providerId="LiveId" clId="{EB6CB66A-CB41-4E05-BD87-D5D1D8929526}" dt="2022-11-02T21:04:46.058" v="434"/>
      <pc:docMkLst>
        <pc:docMk/>
      </pc:docMkLst>
      <pc:sldChg chg="modSp mod">
        <pc:chgData name="Arnold Simonsen" userId="69608d9b1451d338" providerId="LiveId" clId="{EB6CB66A-CB41-4E05-BD87-D5D1D8929526}" dt="2022-11-02T20:37:59.990" v="223" actId="20577"/>
        <pc:sldMkLst>
          <pc:docMk/>
          <pc:sldMk cId="3694428104" sldId="262"/>
        </pc:sldMkLst>
        <pc:spChg chg="mod">
          <ac:chgData name="Arnold Simonsen" userId="69608d9b1451d338" providerId="LiveId" clId="{EB6CB66A-CB41-4E05-BD87-D5D1D8929526}" dt="2022-11-02T20:37:59.990" v="223" actId="20577"/>
          <ac:spMkLst>
            <pc:docMk/>
            <pc:sldMk cId="3694428104" sldId="262"/>
            <ac:spMk id="3" creationId="{00000000-0000-0000-0000-000000000000}"/>
          </ac:spMkLst>
        </pc:spChg>
      </pc:sldChg>
      <pc:sldChg chg="addSp delSp modSp mod">
        <pc:chgData name="Arnold Simonsen" userId="69608d9b1451d338" providerId="LiveId" clId="{EB6CB66A-CB41-4E05-BD87-D5D1D8929526}" dt="2022-11-02T20:49:36.272" v="313" actId="1076"/>
        <pc:sldMkLst>
          <pc:docMk/>
          <pc:sldMk cId="1206728504" sldId="277"/>
        </pc:sldMkLst>
        <pc:spChg chg="mod">
          <ac:chgData name="Arnold Simonsen" userId="69608d9b1451d338" providerId="LiveId" clId="{EB6CB66A-CB41-4E05-BD87-D5D1D8929526}" dt="2022-11-02T20:49:00.378" v="305" actId="20577"/>
          <ac:spMkLst>
            <pc:docMk/>
            <pc:sldMk cId="1206728504" sldId="277"/>
            <ac:spMk id="2" creationId="{00000000-0000-0000-0000-000000000000}"/>
          </ac:spMkLst>
        </pc:spChg>
        <pc:picChg chg="add del mod">
          <ac:chgData name="Arnold Simonsen" userId="69608d9b1451d338" providerId="LiveId" clId="{EB6CB66A-CB41-4E05-BD87-D5D1D8929526}" dt="2022-11-02T20:49:26.827" v="308" actId="478"/>
          <ac:picMkLst>
            <pc:docMk/>
            <pc:sldMk cId="1206728504" sldId="277"/>
            <ac:picMk id="4" creationId="{9E6D53CF-E820-8D47-7852-C539278DB840}"/>
          </ac:picMkLst>
        </pc:picChg>
        <pc:picChg chg="add mod">
          <ac:chgData name="Arnold Simonsen" userId="69608d9b1451d338" providerId="LiveId" clId="{EB6CB66A-CB41-4E05-BD87-D5D1D8929526}" dt="2022-11-02T20:49:36.272" v="313" actId="1076"/>
          <ac:picMkLst>
            <pc:docMk/>
            <pc:sldMk cId="1206728504" sldId="277"/>
            <ac:picMk id="6" creationId="{F14E452F-0A62-3660-8F1D-DC5335ADD1C4}"/>
          </ac:picMkLst>
        </pc:picChg>
        <pc:picChg chg="del">
          <ac:chgData name="Arnold Simonsen" userId="69608d9b1451d338" providerId="LiveId" clId="{EB6CB66A-CB41-4E05-BD87-D5D1D8929526}" dt="2022-11-02T20:48:46.494" v="300" actId="478"/>
          <ac:picMkLst>
            <pc:docMk/>
            <pc:sldMk cId="1206728504" sldId="277"/>
            <ac:picMk id="17410" creationId="{00000000-0000-0000-0000-000000000000}"/>
          </ac:picMkLst>
        </pc:picChg>
      </pc:sldChg>
      <pc:sldChg chg="addSp modSp del mod">
        <pc:chgData name="Arnold Simonsen" userId="69608d9b1451d338" providerId="LiveId" clId="{EB6CB66A-CB41-4E05-BD87-D5D1D8929526}" dt="2022-11-02T20:50:34.049" v="314" actId="47"/>
        <pc:sldMkLst>
          <pc:docMk/>
          <pc:sldMk cId="1376285419" sldId="302"/>
        </pc:sldMkLst>
        <pc:spChg chg="add mod">
          <ac:chgData name="Arnold Simonsen" userId="69608d9b1451d338" providerId="LiveId" clId="{EB6CB66A-CB41-4E05-BD87-D5D1D8929526}" dt="2022-10-31T23:06:15.700" v="75" actId="20577"/>
          <ac:spMkLst>
            <pc:docMk/>
            <pc:sldMk cId="1376285419" sldId="302"/>
            <ac:spMk id="5" creationId="{1DBE7D3B-628D-CD30-7160-E11AC74CD3DC}"/>
          </ac:spMkLst>
        </pc:spChg>
        <pc:picChg chg="add mod">
          <ac:chgData name="Arnold Simonsen" userId="69608d9b1451d338" providerId="LiveId" clId="{EB6CB66A-CB41-4E05-BD87-D5D1D8929526}" dt="2022-10-31T23:05:01.633" v="5" actId="14100"/>
          <ac:picMkLst>
            <pc:docMk/>
            <pc:sldMk cId="1376285419" sldId="302"/>
            <ac:picMk id="4" creationId="{54F11564-6740-DA03-D44B-92459669A83F}"/>
          </ac:picMkLst>
        </pc:picChg>
      </pc:sldChg>
      <pc:sldChg chg="del">
        <pc:chgData name="Arnold Simonsen" userId="69608d9b1451d338" providerId="LiveId" clId="{EB6CB66A-CB41-4E05-BD87-D5D1D8929526}" dt="2022-11-02T20:38:43.357" v="224" actId="2696"/>
        <pc:sldMkLst>
          <pc:docMk/>
          <pc:sldMk cId="2202763451" sldId="314"/>
        </pc:sldMkLst>
      </pc:sldChg>
      <pc:sldChg chg="addSp delSp modSp new mod">
        <pc:chgData name="Arnold Simonsen" userId="69608d9b1451d338" providerId="LiveId" clId="{EB6CB66A-CB41-4E05-BD87-D5D1D8929526}" dt="2022-10-31T23:20:51.466" v="92" actId="14100"/>
        <pc:sldMkLst>
          <pc:docMk/>
          <pc:sldMk cId="811623945" sldId="316"/>
        </pc:sldMkLst>
        <pc:spChg chg="mod">
          <ac:chgData name="Arnold Simonsen" userId="69608d9b1451d338" providerId="LiveId" clId="{EB6CB66A-CB41-4E05-BD87-D5D1D8929526}" dt="2022-10-31T23:20:02.598" v="86" actId="20577"/>
          <ac:spMkLst>
            <pc:docMk/>
            <pc:sldMk cId="811623945" sldId="316"/>
            <ac:spMk id="2" creationId="{76537D70-DF1F-C95D-69F3-B9E71BC1FBC6}"/>
          </ac:spMkLst>
        </pc:spChg>
        <pc:spChg chg="del">
          <ac:chgData name="Arnold Simonsen" userId="69608d9b1451d338" providerId="LiveId" clId="{EB6CB66A-CB41-4E05-BD87-D5D1D8929526}" dt="2022-10-31T23:20:36.065" v="87"/>
          <ac:spMkLst>
            <pc:docMk/>
            <pc:sldMk cId="811623945" sldId="316"/>
            <ac:spMk id="3" creationId="{6AB52093-5260-D1D4-2EB5-4D576B947D37}"/>
          </ac:spMkLst>
        </pc:spChg>
        <pc:picChg chg="add mod">
          <ac:chgData name="Arnold Simonsen" userId="69608d9b1451d338" providerId="LiveId" clId="{EB6CB66A-CB41-4E05-BD87-D5D1D8929526}" dt="2022-10-31T23:20:51.466" v="92" actId="14100"/>
          <ac:picMkLst>
            <pc:docMk/>
            <pc:sldMk cId="811623945" sldId="316"/>
            <ac:picMk id="5" creationId="{025CBF13-C08E-A434-5B7E-47D545C8901F}"/>
          </ac:picMkLst>
        </pc:picChg>
      </pc:sldChg>
      <pc:sldChg chg="addSp delSp modSp new mod">
        <pc:chgData name="Arnold Simonsen" userId="69608d9b1451d338" providerId="LiveId" clId="{EB6CB66A-CB41-4E05-BD87-D5D1D8929526}" dt="2022-11-02T20:46:28.089" v="299" actId="27636"/>
        <pc:sldMkLst>
          <pc:docMk/>
          <pc:sldMk cId="15915505" sldId="317"/>
        </pc:sldMkLst>
        <pc:spChg chg="mod">
          <ac:chgData name="Arnold Simonsen" userId="69608d9b1451d338" providerId="LiveId" clId="{EB6CB66A-CB41-4E05-BD87-D5D1D8929526}" dt="2022-11-02T20:39:25.687" v="247" actId="20577"/>
          <ac:spMkLst>
            <pc:docMk/>
            <pc:sldMk cId="15915505" sldId="317"/>
            <ac:spMk id="2" creationId="{EEA853AD-E095-12A6-ACC5-BEB15A55F8BA}"/>
          </ac:spMkLst>
        </pc:spChg>
        <pc:spChg chg="del">
          <ac:chgData name="Arnold Simonsen" userId="69608d9b1451d338" providerId="LiveId" clId="{EB6CB66A-CB41-4E05-BD87-D5D1D8929526}" dt="2022-11-02T20:40:31.885" v="279" actId="21"/>
          <ac:spMkLst>
            <pc:docMk/>
            <pc:sldMk cId="15915505" sldId="317"/>
            <ac:spMk id="3" creationId="{3C7DB652-8B3F-EF3D-A236-2077109FB1DA}"/>
          </ac:spMkLst>
        </pc:spChg>
        <pc:spChg chg="mod">
          <ac:chgData name="Arnold Simonsen" userId="69608d9b1451d338" providerId="LiveId" clId="{EB6CB66A-CB41-4E05-BD87-D5D1D8929526}" dt="2022-11-02T20:46:28.089" v="299" actId="27636"/>
          <ac:spMkLst>
            <pc:docMk/>
            <pc:sldMk cId="15915505" sldId="317"/>
            <ac:spMk id="4" creationId="{0C95ABBD-961F-6A07-B62D-2ECA26F3C417}"/>
          </ac:spMkLst>
        </pc:spChg>
        <pc:spChg chg="del">
          <ac:chgData name="Arnold Simonsen" userId="69608d9b1451d338" providerId="LiveId" clId="{EB6CB66A-CB41-4E05-BD87-D5D1D8929526}" dt="2022-11-02T20:40:52.570" v="280" actId="21"/>
          <ac:spMkLst>
            <pc:docMk/>
            <pc:sldMk cId="15915505" sldId="317"/>
            <ac:spMk id="5" creationId="{594FCC0F-1ED1-7D25-C0D9-49EF8E7DEC7C}"/>
          </ac:spMkLst>
        </pc:spChg>
        <pc:spChg chg="del">
          <ac:chgData name="Arnold Simonsen" userId="69608d9b1451d338" providerId="LiveId" clId="{EB6CB66A-CB41-4E05-BD87-D5D1D8929526}" dt="2022-11-02T20:46:12.140" v="281"/>
          <ac:spMkLst>
            <pc:docMk/>
            <pc:sldMk cId="15915505" sldId="317"/>
            <ac:spMk id="6" creationId="{AA9403EA-3834-717E-71DC-F8BA1C7E07C0}"/>
          </ac:spMkLst>
        </pc:spChg>
        <pc:picChg chg="add mod">
          <ac:chgData name="Arnold Simonsen" userId="69608d9b1451d338" providerId="LiveId" clId="{EB6CB66A-CB41-4E05-BD87-D5D1D8929526}" dt="2022-11-02T20:46:14.427" v="282" actId="27614"/>
          <ac:picMkLst>
            <pc:docMk/>
            <pc:sldMk cId="15915505" sldId="317"/>
            <ac:picMk id="8" creationId="{61930868-34DE-7F8E-6E0F-F57618D2697C}"/>
          </ac:picMkLst>
        </pc:picChg>
      </pc:sldChg>
      <pc:sldChg chg="addSp delSp modSp new mod modTransition modAnim">
        <pc:chgData name="Arnold Simonsen" userId="69608d9b1451d338" providerId="LiveId" clId="{EB6CB66A-CB41-4E05-BD87-D5D1D8929526}" dt="2022-11-02T21:04:46.058" v="434"/>
        <pc:sldMkLst>
          <pc:docMk/>
          <pc:sldMk cId="21684679" sldId="318"/>
        </pc:sldMkLst>
        <pc:spChg chg="mod">
          <ac:chgData name="Arnold Simonsen" userId="69608d9b1451d338" providerId="LiveId" clId="{EB6CB66A-CB41-4E05-BD87-D5D1D8929526}" dt="2022-11-02T20:54:39.974" v="373" actId="20577"/>
          <ac:spMkLst>
            <pc:docMk/>
            <pc:sldMk cId="21684679" sldId="318"/>
            <ac:spMk id="2" creationId="{FFA32D08-7151-A1BB-5151-8D29846C59C6}"/>
          </ac:spMkLst>
        </pc:spChg>
        <pc:picChg chg="add mod">
          <ac:chgData name="Arnold Simonsen" userId="69608d9b1451d338" providerId="LiveId" clId="{EB6CB66A-CB41-4E05-BD87-D5D1D8929526}" dt="2022-11-02T21:00:17.127" v="399" actId="14100"/>
          <ac:picMkLst>
            <pc:docMk/>
            <pc:sldMk cId="21684679" sldId="318"/>
            <ac:picMk id="4" creationId="{B38F3CCF-3DFE-8737-C86F-08D3B7FF2368}"/>
          </ac:picMkLst>
        </pc:picChg>
        <pc:picChg chg="add mod">
          <ac:chgData name="Arnold Simonsen" userId="69608d9b1451d338" providerId="LiveId" clId="{EB6CB66A-CB41-4E05-BD87-D5D1D8929526}" dt="2022-11-02T21:00:20.621" v="400" actId="14100"/>
          <ac:picMkLst>
            <pc:docMk/>
            <pc:sldMk cId="21684679" sldId="318"/>
            <ac:picMk id="6" creationId="{8D6B6DE9-EC00-F103-6EF6-AB3D7B851A2E}"/>
          </ac:picMkLst>
        </pc:picChg>
        <pc:picChg chg="add del mod">
          <ac:chgData name="Arnold Simonsen" userId="69608d9b1451d338" providerId="LiveId" clId="{EB6CB66A-CB41-4E05-BD87-D5D1D8929526}" dt="2022-11-02T21:02:33.238" v="419" actId="478"/>
          <ac:picMkLst>
            <pc:docMk/>
            <pc:sldMk cId="21684679" sldId="318"/>
            <ac:picMk id="8" creationId="{A158531C-2956-9D0D-C03B-37E1627028ED}"/>
          </ac:picMkLst>
        </pc:picChg>
        <pc:picChg chg="add mod">
          <ac:chgData name="Arnold Simonsen" userId="69608d9b1451d338" providerId="LiveId" clId="{EB6CB66A-CB41-4E05-BD87-D5D1D8929526}" dt="2022-11-02T21:01:22.634" v="410" actId="14100"/>
          <ac:picMkLst>
            <pc:docMk/>
            <pc:sldMk cId="21684679" sldId="318"/>
            <ac:picMk id="10" creationId="{1A2C45F3-EA99-713A-9F30-3280B291899D}"/>
          </ac:picMkLst>
        </pc:picChg>
        <pc:picChg chg="add del mod">
          <ac:chgData name="Arnold Simonsen" userId="69608d9b1451d338" providerId="LiveId" clId="{EB6CB66A-CB41-4E05-BD87-D5D1D8929526}" dt="2022-11-02T21:02:40.464" v="421" actId="478"/>
          <ac:picMkLst>
            <pc:docMk/>
            <pc:sldMk cId="21684679" sldId="318"/>
            <ac:picMk id="12" creationId="{48811DF4-4C8C-384D-77F2-D8E10C4B7096}"/>
          </ac:picMkLst>
        </pc:picChg>
        <pc:picChg chg="add mod">
          <ac:chgData name="Arnold Simonsen" userId="69608d9b1451d338" providerId="LiveId" clId="{EB6CB66A-CB41-4E05-BD87-D5D1D8929526}" dt="2022-11-02T21:02:57.189" v="427" actId="14100"/>
          <ac:picMkLst>
            <pc:docMk/>
            <pc:sldMk cId="21684679" sldId="318"/>
            <ac:picMk id="14" creationId="{1BAB7C07-12E8-4588-1314-6F78CEBE1ABD}"/>
          </ac:picMkLst>
        </pc:picChg>
      </pc:sldChg>
      <pc:sldChg chg="addSp delSp modSp new del mod">
        <pc:chgData name="Arnold Simonsen" userId="69608d9b1451d338" providerId="LiveId" clId="{EB6CB66A-CB41-4E05-BD87-D5D1D8929526}" dt="2022-11-02T20:53:27.469" v="343" actId="47"/>
        <pc:sldMkLst>
          <pc:docMk/>
          <pc:sldMk cId="2087509629" sldId="318"/>
        </pc:sldMkLst>
        <pc:spChg chg="add del mod">
          <ac:chgData name="Arnold Simonsen" userId="69608d9b1451d338" providerId="LiveId" clId="{EB6CB66A-CB41-4E05-BD87-D5D1D8929526}" dt="2022-11-02T20:52:14.652" v="323"/>
          <ac:spMkLst>
            <pc:docMk/>
            <pc:sldMk cId="2087509629" sldId="318"/>
            <ac:spMk id="2" creationId="{CDA6D85F-E645-18B2-2A92-5A98BD454CA7}"/>
          </ac:spMkLst>
        </pc:spChg>
        <pc:spChg chg="add del mod">
          <ac:chgData name="Arnold Simonsen" userId="69608d9b1451d338" providerId="LiveId" clId="{EB6CB66A-CB41-4E05-BD87-D5D1D8929526}" dt="2022-11-02T20:52:14.654" v="325"/>
          <ac:spMkLst>
            <pc:docMk/>
            <pc:sldMk cId="2087509629" sldId="318"/>
            <ac:spMk id="3" creationId="{9E7C37B0-EF8C-DEBB-A818-A45862B58E91}"/>
          </ac:spMkLst>
        </pc:spChg>
        <pc:spChg chg="add del mod">
          <ac:chgData name="Arnold Simonsen" userId="69608d9b1451d338" providerId="LiveId" clId="{EB6CB66A-CB41-4E05-BD87-D5D1D8929526}" dt="2022-11-02T20:52:37.029" v="332"/>
          <ac:spMkLst>
            <pc:docMk/>
            <pc:sldMk cId="2087509629" sldId="318"/>
            <ac:spMk id="6" creationId="{D2CFD86E-D4DE-1236-95BE-1E4B7CEC0C3D}"/>
          </ac:spMkLst>
        </pc:spChg>
        <pc:spChg chg="add del mod">
          <ac:chgData name="Arnold Simonsen" userId="69608d9b1451d338" providerId="LiveId" clId="{EB6CB66A-CB41-4E05-BD87-D5D1D8929526}" dt="2022-11-02T20:52:55.683" v="337"/>
          <ac:spMkLst>
            <pc:docMk/>
            <pc:sldMk cId="2087509629" sldId="318"/>
            <ac:spMk id="8" creationId="{E5700696-9A8D-C5D1-399B-ECE567B6E3EA}"/>
          </ac:spMkLst>
        </pc:spChg>
        <pc:spChg chg="add del mod">
          <ac:chgData name="Arnold Simonsen" userId="69608d9b1451d338" providerId="LiveId" clId="{EB6CB66A-CB41-4E05-BD87-D5D1D8929526}" dt="2022-11-02T20:53:17.799" v="342"/>
          <ac:spMkLst>
            <pc:docMk/>
            <pc:sldMk cId="2087509629" sldId="318"/>
            <ac:spMk id="9" creationId="{C1CBE7D3-3A51-FF5B-3D69-BADA4ECF48DF}"/>
          </ac:spMkLst>
        </pc:spChg>
        <pc:picChg chg="add del mod">
          <ac:chgData name="Arnold Simonsen" userId="69608d9b1451d338" providerId="LiveId" clId="{EB6CB66A-CB41-4E05-BD87-D5D1D8929526}" dt="2022-11-02T20:52:37.028" v="330" actId="478"/>
          <ac:picMkLst>
            <pc:docMk/>
            <pc:sldMk cId="2087509629" sldId="318"/>
            <ac:picMk id="5" creationId="{BA39DD53-3447-7822-D672-BB76B221A63D}"/>
          </ac:picMkLst>
        </pc:picChg>
        <pc:picChg chg="add del">
          <ac:chgData name="Arnold Simonsen" userId="69608d9b1451d338" providerId="LiveId" clId="{EB6CB66A-CB41-4E05-BD87-D5D1D8929526}" dt="2022-11-02T20:52:55.681" v="335" actId="478"/>
          <ac:picMkLst>
            <pc:docMk/>
            <pc:sldMk cId="2087509629" sldId="318"/>
            <ac:picMk id="7" creationId="{43F6F87B-9512-416B-305B-FCE148196F24}"/>
          </ac:picMkLst>
        </pc:picChg>
      </pc:sldChg>
      <pc:sldChg chg="modSp new del mod">
        <pc:chgData name="Arnold Simonsen" userId="69608d9b1451d338" providerId="LiveId" clId="{EB6CB66A-CB41-4E05-BD87-D5D1D8929526}" dt="2022-11-02T20:54:07.541" v="358" actId="2696"/>
        <pc:sldMkLst>
          <pc:docMk/>
          <pc:sldMk cId="3435296414" sldId="318"/>
        </pc:sldMkLst>
        <pc:spChg chg="mod">
          <ac:chgData name="Arnold Simonsen" userId="69608d9b1451d338" providerId="LiveId" clId="{EB6CB66A-CB41-4E05-BD87-D5D1D8929526}" dt="2022-11-02T20:53:47.089" v="357" actId="20577"/>
          <ac:spMkLst>
            <pc:docMk/>
            <pc:sldMk cId="3435296414" sldId="318"/>
            <ac:spMk id="2" creationId="{10450911-CF20-75AB-6DAB-67A162B25D09}"/>
          </ac:spMkLst>
        </pc:spChg>
      </pc:sldChg>
      <pc:sldChg chg="new del">
        <pc:chgData name="Arnold Simonsen" userId="69608d9b1451d338" providerId="LiveId" clId="{EB6CB66A-CB41-4E05-BD87-D5D1D8929526}" dt="2022-11-02T21:03:53.982" v="430" actId="47"/>
        <pc:sldMkLst>
          <pc:docMk/>
          <pc:sldMk cId="546129805" sldId="3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92766-0F46-4EB3-ABB5-2E2308F9AF89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912FB-84BF-4BD1-B281-0B6C8C2DA5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820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912FB-84BF-4BD1-B281-0B6C8C2DA54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71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0200-A1BE-4C88-AFF0-4E824AD7E624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33AF-3854-4CBA-AE49-E66BD5D37C70}" type="slidenum">
              <a:rPr lang="da-DK" smtClean="0"/>
              <a:t>‹nr.›</a:t>
            </a:fld>
            <a:endParaRPr lang="da-DK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3256"/>
            <a:ext cx="1905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27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0200-A1BE-4C88-AFF0-4E824AD7E624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33AF-3854-4CBA-AE49-E66BD5D37C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01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0200-A1BE-4C88-AFF0-4E824AD7E624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33AF-3854-4CBA-AE49-E66BD5D37C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809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0200-A1BE-4C88-AFF0-4E824AD7E624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33AF-3854-4CBA-AE49-E66BD5D37C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21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0200-A1BE-4C88-AFF0-4E824AD7E624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33AF-3854-4CBA-AE49-E66BD5D37C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365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0200-A1BE-4C88-AFF0-4E824AD7E624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33AF-3854-4CBA-AE49-E66BD5D37C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996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0200-A1BE-4C88-AFF0-4E824AD7E624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33AF-3854-4CBA-AE49-E66BD5D37C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93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0200-A1BE-4C88-AFF0-4E824AD7E624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33AF-3854-4CBA-AE49-E66BD5D37C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588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0200-A1BE-4C88-AFF0-4E824AD7E624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33AF-3854-4CBA-AE49-E66BD5D37C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276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0200-A1BE-4C88-AFF0-4E824AD7E624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33AF-3854-4CBA-AE49-E66BD5D37C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68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60200-A1BE-4C88-AFF0-4E824AD7E624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F33AF-3854-4CBA-AE49-E66BD5D37C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50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60200-A1BE-4C88-AFF0-4E824AD7E624}" type="datetimeFigureOut">
              <a:rPr lang="da-DK" smtClean="0"/>
              <a:t>02-11-2022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F33AF-3854-4CBA-AE49-E66BD5D37C7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751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ledresultat for rubjerg knude d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40"/>
            <a:ext cx="9157123" cy="68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3267794"/>
          </a:xfrm>
        </p:spPr>
        <p:txBody>
          <a:bodyPr/>
          <a:lstStyle/>
          <a:p>
            <a:r>
              <a:rPr lang="da-DK" b="1" dirty="0">
                <a:ea typeface="Liberation Serif" panose="02020603050405020304" pitchFamily="18" charset="0"/>
                <a:cs typeface="Liberation Serif" panose="02020603050405020304" pitchFamily="18" charset="0"/>
              </a:rPr>
              <a:t>Velkommen til årsmøde 2022</a:t>
            </a:r>
            <a:br>
              <a:rPr lang="da-DK" b="1" dirty="0"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da-DK" b="1" dirty="0">
                <a:ea typeface="Liberation Serif" panose="02020603050405020304" pitchFamily="18" charset="0"/>
                <a:cs typeface="Liberation Serif" panose="02020603050405020304" pitchFamily="18" charset="0"/>
              </a:rPr>
              <a:t>i DN Hjørring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5275180"/>
            <a:ext cx="2295840" cy="125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8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1946697"/>
            <a:ext cx="6400800" cy="4146599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Valg af dirigent</a:t>
            </a:r>
          </a:p>
          <a:p>
            <a:pPr marL="342900" indent="-342900" algn="l"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Bestyrelsens årsberetning</a:t>
            </a:r>
          </a:p>
          <a:p>
            <a:pPr marL="342900" indent="-342900" algn="l"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Valg af medlemmer og suppleanter til bestyrelsen</a:t>
            </a:r>
          </a:p>
          <a:p>
            <a:pPr marL="342900" indent="-342900" algn="l"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Forslag fra medlemmerne</a:t>
            </a:r>
          </a:p>
          <a:p>
            <a:pPr marL="342900" indent="-342900" algn="l">
              <a:buAutoNum type="arabicPeriod"/>
            </a:pPr>
            <a:r>
              <a:rPr lang="da-DK" dirty="0">
                <a:solidFill>
                  <a:schemeClr val="tx1"/>
                </a:solidFill>
              </a:rPr>
              <a:t>Eventuelt</a:t>
            </a:r>
          </a:p>
          <a:p>
            <a:pPr algn="l"/>
            <a:r>
              <a:rPr lang="da-DK" dirty="0">
                <a:solidFill>
                  <a:schemeClr val="tx1"/>
                </a:solidFill>
              </a:rPr>
              <a:t>Efter årsmødet fokus på den grønne omstilling ved Lotte Vang, chef for den grønne omstilling i Hjørring kommune</a:t>
            </a:r>
          </a:p>
          <a:p>
            <a:pPr marL="342900" indent="-342900" algn="l">
              <a:buAutoNum type="arabicPeriod"/>
            </a:pPr>
            <a:endParaRPr lang="da-DK" dirty="0">
              <a:solidFill>
                <a:schemeClr val="tx1"/>
              </a:solidFill>
            </a:endParaRPr>
          </a:p>
          <a:p>
            <a:pPr algn="l"/>
            <a:endParaRPr lang="da-DK" dirty="0">
              <a:solidFill>
                <a:schemeClr val="tx1"/>
              </a:solidFill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442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Klimaforandringer og Biodiversitet??</a:t>
            </a:r>
            <a:br>
              <a:rPr lang="da-DK" dirty="0"/>
            </a:br>
            <a:r>
              <a:rPr lang="da-DK" dirty="0"/>
              <a:t>Hvordan skal det gå…</a:t>
            </a:r>
          </a:p>
        </p:txBody>
      </p:sp>
      <p:pic>
        <p:nvPicPr>
          <p:cNvPr id="15364" name="Picture 4" descr="Relateret bille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24597"/>
            <a:ext cx="5220072" cy="293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sset.dr.dk/imagescaler/?protocol=https&amp;server=www.dr.dk&amp;file=%2Fimages%2Fother%2F2019%2F11%2F12%2Fscanpix-20191112-072636-5.jpg&amp;scaleAfter=crop&amp;quality=70&amp;w=720&amp;h=4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948"/>
            <a:ext cx="4644242" cy="28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37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23163" cy="979103"/>
          </a:xfrm>
        </p:spPr>
        <p:txBody>
          <a:bodyPr/>
          <a:lstStyle/>
          <a:p>
            <a:r>
              <a:rPr lang="da-DK" dirty="0"/>
              <a:t>Grøn Energi</a:t>
            </a:r>
            <a:endParaRPr lang="de-DE" dirty="0"/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" y="1556792"/>
            <a:ext cx="5058722" cy="308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kefm.dk/media/6802/photo-1443866451220-8377d57c426a.jpg?width=992"/>
          <p:cNvSpPr>
            <a:spLocks noChangeAspect="1" noChangeArrowheads="1"/>
          </p:cNvSpPr>
          <p:nvPr/>
        </p:nvSpPr>
        <p:spPr bwMode="auto">
          <a:xfrm rot="11011367"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82" name="Picture 10" descr="vindmølle | lex.dk – Den Store Dans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324" y="-12200"/>
            <a:ext cx="2069676" cy="27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laceholder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66157"/>
            <a:ext cx="3831108" cy="214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/>
          <p:cNvSpPr txBox="1"/>
          <p:nvPr/>
        </p:nvSpPr>
        <p:spPr>
          <a:xfrm>
            <a:off x="7596336" y="515719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????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091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37D70-DF1F-C95D-69F3-B9E71BC1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Energiøer</a:t>
            </a:r>
            <a:r>
              <a:rPr lang="da-DK" dirty="0"/>
              <a:t> </a:t>
            </a:r>
          </a:p>
        </p:txBody>
      </p:sp>
      <p:pic>
        <p:nvPicPr>
          <p:cNvPr id="5" name="Pladsholder til indhold 4" descr="Et billede, der indeholder himmel, udendørs, vand, udendørs genstand&#10;&#10;Automatisk genereret beskrivelse">
            <a:extLst>
              <a:ext uri="{FF2B5EF4-FFF2-40B4-BE49-F238E27FC236}">
                <a16:creationId xmlns:a16="http://schemas.microsoft.com/office/drawing/2014/main" id="{025CBF13-C08E-A434-5B7E-47D545C89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7" y="1484785"/>
            <a:ext cx="7972679" cy="4484632"/>
          </a:xfrm>
        </p:spPr>
      </p:pic>
    </p:spTree>
    <p:extLst>
      <p:ext uri="{BB962C8B-B14F-4D97-AF65-F5344CB8AC3E}">
        <p14:creationId xmlns:p14="http://schemas.microsoft.com/office/powerpoint/2010/main" val="81162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2051720" y="465162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latin typeface="+mj-lt"/>
                <a:ea typeface="+mj-ea"/>
                <a:cs typeface="+mj-cs"/>
              </a:rPr>
              <a:t>Frit løb for Uggerby å ? 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94" y="1295102"/>
            <a:ext cx="7421011" cy="4267796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28ABC702-B901-3117-F805-BC3D230F978B}"/>
              </a:ext>
            </a:extLst>
          </p:cNvPr>
          <p:cNvSpPr txBox="1"/>
          <p:nvPr/>
        </p:nvSpPr>
        <p:spPr>
          <a:xfrm>
            <a:off x="848878" y="5650179"/>
            <a:ext cx="742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latin typeface="+mj-lt"/>
                <a:ea typeface="+mj-ea"/>
                <a:cs typeface="+mj-cs"/>
              </a:rPr>
              <a:t>Eller ikke helt så frit løb for Uggerby å</a:t>
            </a:r>
          </a:p>
        </p:txBody>
      </p:sp>
    </p:spTree>
    <p:extLst>
      <p:ext uri="{BB962C8B-B14F-4D97-AF65-F5344CB8AC3E}">
        <p14:creationId xmlns:p14="http://schemas.microsoft.com/office/powerpoint/2010/main" val="196116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A853AD-E095-12A6-ACC5-BEB15A55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Mere plads til naturen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C95ABBD-961F-6A07-B62D-2ECA26F3C4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da-DK" sz="4400" dirty="0">
                <a:latin typeface="+mj-lt"/>
                <a:ea typeface="+mj-ea"/>
                <a:cs typeface="+mj-cs"/>
              </a:rPr>
              <a:t>Hvor</a:t>
            </a:r>
          </a:p>
          <a:p>
            <a:r>
              <a:rPr lang="da-DK" sz="4400" dirty="0">
                <a:latin typeface="+mj-lt"/>
                <a:ea typeface="+mj-ea"/>
                <a:cs typeface="+mj-cs"/>
              </a:rPr>
              <a:t>Hvordan</a:t>
            </a:r>
          </a:p>
          <a:p>
            <a:r>
              <a:rPr lang="da-DK" sz="4400" dirty="0">
                <a:latin typeface="+mj-lt"/>
                <a:ea typeface="+mj-ea"/>
                <a:cs typeface="+mj-cs"/>
              </a:rPr>
              <a:t>Hvem skal afgive</a:t>
            </a:r>
          </a:p>
          <a:p>
            <a:r>
              <a:rPr lang="da-DK" sz="4400" dirty="0">
                <a:latin typeface="+mj-lt"/>
                <a:ea typeface="+mj-ea"/>
                <a:cs typeface="+mj-cs"/>
              </a:rPr>
              <a:t>Her </a:t>
            </a:r>
            <a:r>
              <a:rPr lang="da-DK" sz="4400" dirty="0" err="1">
                <a:latin typeface="+mj-lt"/>
                <a:ea typeface="+mj-ea"/>
                <a:cs typeface="+mj-cs"/>
              </a:rPr>
              <a:t>Varbro</a:t>
            </a:r>
            <a:r>
              <a:rPr lang="da-DK" sz="4400" dirty="0">
                <a:latin typeface="+mj-lt"/>
                <a:ea typeface="+mj-ea"/>
                <a:cs typeface="+mj-cs"/>
              </a:rPr>
              <a:t> Ådal</a:t>
            </a:r>
          </a:p>
        </p:txBody>
      </p:sp>
      <p:pic>
        <p:nvPicPr>
          <p:cNvPr id="8" name="Pladsholder til indhold 7" descr="Et billede, der indeholder græs, udendørs, plante, træ&#10;&#10;Automatisk genereret beskrivelse">
            <a:extLst>
              <a:ext uri="{FF2B5EF4-FFF2-40B4-BE49-F238E27FC236}">
                <a16:creationId xmlns:a16="http://schemas.microsoft.com/office/drawing/2014/main" id="{61930868-34DE-7F8E-6E0F-F57618D2697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87" y="2174875"/>
            <a:ext cx="2970051" cy="3951288"/>
          </a:xfrm>
        </p:spPr>
      </p:pic>
    </p:spTree>
    <p:extLst>
      <p:ext uri="{BB962C8B-B14F-4D97-AF65-F5344CB8AC3E}">
        <p14:creationId xmlns:p14="http://schemas.microsoft.com/office/powerpoint/2010/main" val="1591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32D08-7151-A1BB-5151-8D29846C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Arrangementer </a:t>
            </a:r>
          </a:p>
        </p:txBody>
      </p:sp>
      <p:pic>
        <p:nvPicPr>
          <p:cNvPr id="4" name="Billede 3" descr="Et billede, der indeholder person, personer, gruppe, mængde&#10;&#10;Automatisk genereret beskrivelse">
            <a:extLst>
              <a:ext uri="{FF2B5EF4-FFF2-40B4-BE49-F238E27FC236}">
                <a16:creationId xmlns:a16="http://schemas.microsoft.com/office/drawing/2014/main" id="{B38F3CCF-3DFE-8737-C86F-08D3B7FF2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0071"/>
            <a:ext cx="1990960" cy="2649623"/>
          </a:xfrm>
          <a:prstGeom prst="rect">
            <a:avLst/>
          </a:prstGeom>
        </p:spPr>
      </p:pic>
      <p:pic>
        <p:nvPicPr>
          <p:cNvPr id="6" name="Billede 5" descr="Et billede, der indeholder græs, person, gruppe, personer&#10;&#10;Automatisk genereret beskrivelse">
            <a:extLst>
              <a:ext uri="{FF2B5EF4-FFF2-40B4-BE49-F238E27FC236}">
                <a16:creationId xmlns:a16="http://schemas.microsoft.com/office/drawing/2014/main" id="{8D6B6DE9-EC00-F103-6EF6-AB3D7B851A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29" y="1417638"/>
            <a:ext cx="1990961" cy="2649625"/>
          </a:xfrm>
          <a:prstGeom prst="rect">
            <a:avLst/>
          </a:prstGeom>
        </p:spPr>
      </p:pic>
      <p:pic>
        <p:nvPicPr>
          <p:cNvPr id="10" name="Billede 9" descr="Et billede, der indeholder græs, udendørs, himmel, blomst&#10;&#10;Automatisk genereret beskrivelse">
            <a:extLst>
              <a:ext uri="{FF2B5EF4-FFF2-40B4-BE49-F238E27FC236}">
                <a16:creationId xmlns:a16="http://schemas.microsoft.com/office/drawing/2014/main" id="{1A2C45F3-EA99-713A-9F30-3280B2918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23117"/>
            <a:ext cx="4305670" cy="2330219"/>
          </a:xfrm>
          <a:prstGeom prst="rect">
            <a:avLst/>
          </a:prstGeom>
        </p:spPr>
      </p:pic>
      <p:pic>
        <p:nvPicPr>
          <p:cNvPr id="14" name="Billede 13" descr="Et billede, der indeholder græs, udendørs, himmel, person&#10;&#10;Automatisk genereret beskrivelse">
            <a:extLst>
              <a:ext uri="{FF2B5EF4-FFF2-40B4-BE49-F238E27FC236}">
                <a16:creationId xmlns:a16="http://schemas.microsoft.com/office/drawing/2014/main" id="{1BAB7C07-12E8-4588-1314-6F78CEBE1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92" y="1095647"/>
            <a:ext cx="2621082" cy="348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da-DK" dirty="0"/>
              <a:t>Tak for jeres opmærksomhed </a:t>
            </a:r>
          </a:p>
        </p:txBody>
      </p:sp>
      <p:pic>
        <p:nvPicPr>
          <p:cNvPr id="6" name="Billede 5" descr="Et billede, der indeholder udendørs, himmel, vand, natur&#10;&#10;Automatisk genereret beskrivelse">
            <a:extLst>
              <a:ext uri="{FF2B5EF4-FFF2-40B4-BE49-F238E27FC236}">
                <a16:creationId xmlns:a16="http://schemas.microsoft.com/office/drawing/2014/main" id="{F14E452F-0A62-3660-8F1D-DC5335ADD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02" y="1469504"/>
            <a:ext cx="3800196" cy="505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2850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91</Words>
  <Application>Microsoft Office PowerPoint</Application>
  <PresentationFormat>Skærmshow (4:3)</PresentationFormat>
  <Paragraphs>23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2" baseType="lpstr">
      <vt:lpstr>Arial</vt:lpstr>
      <vt:lpstr>Calibri</vt:lpstr>
      <vt:lpstr>Kontortema</vt:lpstr>
      <vt:lpstr>Velkommen til årsmøde 2022 i DN Hjørring</vt:lpstr>
      <vt:lpstr>Dagsorden</vt:lpstr>
      <vt:lpstr>Klimaforandringer og Biodiversitet?? Hvordan skal det gå…</vt:lpstr>
      <vt:lpstr>Grøn Energi</vt:lpstr>
      <vt:lpstr>Energiøer </vt:lpstr>
      <vt:lpstr>PowerPoint-præsentation</vt:lpstr>
      <vt:lpstr>Mere plads til naturen</vt:lpstr>
      <vt:lpstr>Arrangementer </vt:lpstr>
      <vt:lpstr>Tak for jeres opmærksomhed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Regeringens 16-punkts horrorplan skal ’gavne’ landbruget</dc:title>
  <dc:creator>Jørgen Jørgensen</dc:creator>
  <cp:lastModifiedBy>Arnold Simonsen</cp:lastModifiedBy>
  <cp:revision>54</cp:revision>
  <dcterms:created xsi:type="dcterms:W3CDTF">2015-11-03T10:54:42Z</dcterms:created>
  <dcterms:modified xsi:type="dcterms:W3CDTF">2022-11-02T21:04:46Z</dcterms:modified>
</cp:coreProperties>
</file>